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98" r:id="rId2"/>
  </p:sldMasterIdLst>
  <p:notesMasterIdLst>
    <p:notesMasterId r:id="rId21"/>
  </p:notesMasterIdLst>
  <p:sldIdLst>
    <p:sldId id="271" r:id="rId3"/>
    <p:sldId id="257" r:id="rId4"/>
    <p:sldId id="272" r:id="rId5"/>
    <p:sldId id="258" r:id="rId6"/>
    <p:sldId id="259" r:id="rId7"/>
    <p:sldId id="274" r:id="rId8"/>
    <p:sldId id="269" r:id="rId9"/>
    <p:sldId id="261" r:id="rId10"/>
    <p:sldId id="262" r:id="rId11"/>
    <p:sldId id="263" r:id="rId12"/>
    <p:sldId id="264" r:id="rId13"/>
    <p:sldId id="275" r:id="rId14"/>
    <p:sldId id="273" r:id="rId15"/>
    <p:sldId id="267" r:id="rId16"/>
    <p:sldId id="268" r:id="rId17"/>
    <p:sldId id="265" r:id="rId18"/>
    <p:sldId id="270" r:id="rId19"/>
    <p:sldId id="266"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Neue Haas Grotesk Text Pro" panose="020F0502020204030204" pitchFamily="34" charset="0"/>
      <p:regular r:id="rId30"/>
      <p:bold r:id="rId31"/>
      <p:italic r:id="rId32"/>
      <p:boldItalic r:id="rId33"/>
    </p:embeddedFont>
    <p:embeddedFont>
      <p:font typeface="Wingdings 3" panose="05040102010807070707" pitchFamily="18" charset="2"/>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Sp0gy2UMwhP1R7hITdxv5HUYG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714B6-A3F4-0EE0-A3EE-04059EB217D7}" v="189" dt="2024-08-22T16:48:42.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240" autoAdjust="0"/>
  </p:normalViewPr>
  <p:slideViewPr>
    <p:cSldViewPr snapToGrid="0">
      <p:cViewPr varScale="1">
        <p:scale>
          <a:sx n="104" d="100"/>
          <a:sy n="104" d="100"/>
        </p:scale>
        <p:origin x="882" y="10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3139"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93B0E-9840-44E8-99BE-55CB763B952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E866499A-E1B3-4DCD-BEB4-9837325D864C}">
      <dgm:prSet phldrT="[Text]"/>
      <dgm:spPr/>
      <dgm:t>
        <a:bodyPr/>
        <a:lstStyle/>
        <a:p>
          <a:r>
            <a:rPr lang="en-US" dirty="0"/>
            <a:t>HTML</a:t>
          </a:r>
        </a:p>
      </dgm:t>
    </dgm:pt>
    <dgm:pt modelId="{BF75511A-03C9-4994-884E-9AC8811A33CE}" type="parTrans" cxnId="{E7212FB3-1838-431E-81B4-58C084FEBE6F}">
      <dgm:prSet/>
      <dgm:spPr/>
      <dgm:t>
        <a:bodyPr/>
        <a:lstStyle/>
        <a:p>
          <a:endParaRPr lang="en-US"/>
        </a:p>
      </dgm:t>
    </dgm:pt>
    <dgm:pt modelId="{49350B3E-23C3-4191-820F-13AEBBB25276}" type="sibTrans" cxnId="{E7212FB3-1838-431E-81B4-58C084FEBE6F}">
      <dgm:prSet/>
      <dgm:spPr/>
      <dgm:t>
        <a:bodyPr/>
        <a:lstStyle/>
        <a:p>
          <a:endParaRPr lang="en-US"/>
        </a:p>
      </dgm:t>
    </dgm:pt>
    <dgm:pt modelId="{6D8DDBB2-093F-481A-9460-7E868975CC3C}">
      <dgm:prSet phldrT="[Text]" custT="1"/>
      <dgm:spPr/>
      <dgm:t>
        <a:bodyPr/>
        <a:lstStyle/>
        <a:p>
          <a:r>
            <a:rPr lang="en-US" sz="1000" b="0" dirty="0"/>
            <a:t>Introduction</a:t>
          </a:r>
          <a:endParaRPr lang="en-US" sz="1100" b="0" dirty="0"/>
        </a:p>
      </dgm:t>
    </dgm:pt>
    <dgm:pt modelId="{8A57F4CA-FBC7-48F1-8156-915216E2F3CA}" type="parTrans" cxnId="{23287D0B-3C26-4F3F-B873-7A87FBC5CAE4}">
      <dgm:prSet/>
      <dgm:spPr/>
      <dgm:t>
        <a:bodyPr/>
        <a:lstStyle/>
        <a:p>
          <a:endParaRPr lang="en-US"/>
        </a:p>
      </dgm:t>
    </dgm:pt>
    <dgm:pt modelId="{93C645C4-0894-4CE6-BA50-4D3C6970280C}" type="sibTrans" cxnId="{23287D0B-3C26-4F3F-B873-7A87FBC5CAE4}">
      <dgm:prSet/>
      <dgm:spPr/>
      <dgm:t>
        <a:bodyPr/>
        <a:lstStyle/>
        <a:p>
          <a:endParaRPr lang="en-US"/>
        </a:p>
      </dgm:t>
    </dgm:pt>
    <dgm:pt modelId="{44424451-9B8A-4438-B1ED-2F27B82350C7}">
      <dgm:prSet phldrT="[Text]" custT="1"/>
      <dgm:spPr/>
      <dgm:t>
        <a:bodyPr/>
        <a:lstStyle/>
        <a:p>
          <a:r>
            <a:rPr lang="en-US" sz="1100" dirty="0"/>
            <a:t>Document </a:t>
          </a:r>
        </a:p>
        <a:p>
          <a:r>
            <a:rPr lang="en-US" sz="1100" dirty="0"/>
            <a:t>Structure</a:t>
          </a:r>
        </a:p>
      </dgm:t>
    </dgm:pt>
    <dgm:pt modelId="{4BB19B13-2AD8-48F5-9821-673F9BE888BD}" type="parTrans" cxnId="{AB191A0B-BA4C-4EBB-BD92-F3F9DE88B965}">
      <dgm:prSet/>
      <dgm:spPr/>
      <dgm:t>
        <a:bodyPr/>
        <a:lstStyle/>
        <a:p>
          <a:endParaRPr lang="en-US"/>
        </a:p>
      </dgm:t>
    </dgm:pt>
    <dgm:pt modelId="{01305BF6-D94B-4C7B-B8F8-E30381AC9CC7}" type="sibTrans" cxnId="{AB191A0B-BA4C-4EBB-BD92-F3F9DE88B965}">
      <dgm:prSet/>
      <dgm:spPr/>
      <dgm:t>
        <a:bodyPr/>
        <a:lstStyle/>
        <a:p>
          <a:endParaRPr lang="en-US"/>
        </a:p>
      </dgm:t>
    </dgm:pt>
    <dgm:pt modelId="{4171125B-5A42-4621-BAB9-6EDBDF56D0D8}">
      <dgm:prSet phldrT="[Text]"/>
      <dgm:spPr/>
      <dgm:t>
        <a:bodyPr/>
        <a:lstStyle/>
        <a:p>
          <a:r>
            <a:rPr lang="en-US" dirty="0"/>
            <a:t>Attributes</a:t>
          </a:r>
        </a:p>
      </dgm:t>
    </dgm:pt>
    <dgm:pt modelId="{0428DC70-E819-42D5-BE1E-81E82B9576C6}" type="parTrans" cxnId="{617EE5B4-AAAF-4C95-A04C-98747F940463}">
      <dgm:prSet/>
      <dgm:spPr/>
      <dgm:t>
        <a:bodyPr/>
        <a:lstStyle/>
        <a:p>
          <a:endParaRPr lang="en-US"/>
        </a:p>
      </dgm:t>
    </dgm:pt>
    <dgm:pt modelId="{07E91633-6A82-48AB-AFE2-806F5D6DE0BA}" type="sibTrans" cxnId="{617EE5B4-AAAF-4C95-A04C-98747F940463}">
      <dgm:prSet/>
      <dgm:spPr/>
      <dgm:t>
        <a:bodyPr/>
        <a:lstStyle/>
        <a:p>
          <a:endParaRPr lang="en-US"/>
        </a:p>
      </dgm:t>
    </dgm:pt>
    <dgm:pt modelId="{5C027F60-48DE-4A30-9E5A-A1B15D7F440F}">
      <dgm:prSet phldrT="[Text]"/>
      <dgm:spPr/>
      <dgm:t>
        <a:bodyPr/>
        <a:lstStyle/>
        <a:p>
          <a:r>
            <a:rPr lang="en-US" dirty="0"/>
            <a:t>List</a:t>
          </a:r>
        </a:p>
      </dgm:t>
    </dgm:pt>
    <dgm:pt modelId="{F5939B08-9EC0-463E-AA64-F97DDAFA4DC7}" type="parTrans" cxnId="{3B27FC19-7249-4D8D-A9A6-6173124E4137}">
      <dgm:prSet/>
      <dgm:spPr/>
      <dgm:t>
        <a:bodyPr/>
        <a:lstStyle/>
        <a:p>
          <a:endParaRPr lang="en-US"/>
        </a:p>
      </dgm:t>
    </dgm:pt>
    <dgm:pt modelId="{8D01C10C-75E1-46CB-BA21-DF6E3C90B5F1}" type="sibTrans" cxnId="{3B27FC19-7249-4D8D-A9A6-6173124E4137}">
      <dgm:prSet/>
      <dgm:spPr/>
      <dgm:t>
        <a:bodyPr/>
        <a:lstStyle/>
        <a:p>
          <a:endParaRPr lang="en-US"/>
        </a:p>
      </dgm:t>
    </dgm:pt>
    <dgm:pt modelId="{A7E74D95-4FEF-48EF-91F8-FCBFB92A54B4}">
      <dgm:prSet phldrT="[Text]"/>
      <dgm:spPr/>
      <dgm:t>
        <a:bodyPr/>
        <a:lstStyle/>
        <a:p>
          <a:r>
            <a:rPr lang="en-US" dirty="0"/>
            <a:t>Anchor </a:t>
          </a:r>
        </a:p>
        <a:p>
          <a:r>
            <a:rPr lang="en-US" dirty="0"/>
            <a:t>Element</a:t>
          </a:r>
        </a:p>
      </dgm:t>
    </dgm:pt>
    <dgm:pt modelId="{A7D8D8C4-CB4E-45A1-8970-9722E7C050DC}" type="parTrans" cxnId="{CE9AA765-E831-4CC6-81FE-070021188666}">
      <dgm:prSet/>
      <dgm:spPr/>
      <dgm:t>
        <a:bodyPr/>
        <a:lstStyle/>
        <a:p>
          <a:endParaRPr lang="en-US"/>
        </a:p>
      </dgm:t>
    </dgm:pt>
    <dgm:pt modelId="{68DFAB7B-CF70-4114-BC53-3AE7FFD838FB}" type="sibTrans" cxnId="{CE9AA765-E831-4CC6-81FE-070021188666}">
      <dgm:prSet/>
      <dgm:spPr/>
      <dgm:t>
        <a:bodyPr/>
        <a:lstStyle/>
        <a:p>
          <a:endParaRPr lang="en-US"/>
        </a:p>
      </dgm:t>
    </dgm:pt>
    <dgm:pt modelId="{66781AD5-EAD0-452B-8803-EB121E4E2E2D}">
      <dgm:prSet phldrT="[Text]"/>
      <dgm:spPr/>
      <dgm:t>
        <a:bodyPr/>
        <a:lstStyle/>
        <a:p>
          <a:r>
            <a:rPr lang="en-US" dirty="0"/>
            <a:t>Image </a:t>
          </a:r>
        </a:p>
        <a:p>
          <a:r>
            <a:rPr lang="en-US" dirty="0"/>
            <a:t>Element</a:t>
          </a:r>
        </a:p>
      </dgm:t>
    </dgm:pt>
    <dgm:pt modelId="{D65C2E13-3668-4854-BB98-794A5BA96F08}" type="parTrans" cxnId="{0C4AC27B-6FFE-455A-9B40-D33E68F50556}">
      <dgm:prSet/>
      <dgm:spPr/>
      <dgm:t>
        <a:bodyPr/>
        <a:lstStyle/>
        <a:p>
          <a:endParaRPr lang="en-US"/>
        </a:p>
      </dgm:t>
    </dgm:pt>
    <dgm:pt modelId="{AD641951-EF38-4245-AE1F-60A541E5EEF1}" type="sibTrans" cxnId="{0C4AC27B-6FFE-455A-9B40-D33E68F50556}">
      <dgm:prSet/>
      <dgm:spPr/>
      <dgm:t>
        <a:bodyPr/>
        <a:lstStyle/>
        <a:p>
          <a:endParaRPr lang="en-US"/>
        </a:p>
      </dgm:t>
    </dgm:pt>
    <dgm:pt modelId="{0859BBFE-8962-4621-8C11-23151F66E7AB}">
      <dgm:prSet phldrT="[Text]"/>
      <dgm:spPr/>
      <dgm:t>
        <a:bodyPr/>
        <a:lstStyle/>
        <a:p>
          <a:endParaRPr lang="en-US" dirty="0"/>
        </a:p>
      </dgm:t>
    </dgm:pt>
    <dgm:pt modelId="{8E1365EB-F966-4260-9707-FE233DEEF2B1}" type="parTrans" cxnId="{A6DA9CA8-4BC5-4280-BB88-BCD7234E9F27}">
      <dgm:prSet/>
      <dgm:spPr/>
      <dgm:t>
        <a:bodyPr/>
        <a:lstStyle/>
        <a:p>
          <a:endParaRPr lang="en-US"/>
        </a:p>
      </dgm:t>
    </dgm:pt>
    <dgm:pt modelId="{C1D4A3C1-93AD-486C-B317-AF5AC3E86823}" type="sibTrans" cxnId="{A6DA9CA8-4BC5-4280-BB88-BCD7234E9F27}">
      <dgm:prSet/>
      <dgm:spPr/>
      <dgm:t>
        <a:bodyPr/>
        <a:lstStyle/>
        <a:p>
          <a:endParaRPr lang="en-US"/>
        </a:p>
      </dgm:t>
    </dgm:pt>
    <dgm:pt modelId="{00F6128C-041A-4346-88B4-A074EA7511A6}">
      <dgm:prSet phldrT="[Text]"/>
      <dgm:spPr/>
      <dgm:t>
        <a:bodyPr/>
        <a:lstStyle/>
        <a:p>
          <a:endParaRPr lang="en-US" dirty="0"/>
        </a:p>
      </dgm:t>
    </dgm:pt>
    <dgm:pt modelId="{61245E20-9BF4-43EB-BB0A-2583CCC34AC8}" type="parTrans" cxnId="{145D4264-549A-4717-BA46-E5FB92FA0354}">
      <dgm:prSet/>
      <dgm:spPr/>
      <dgm:t>
        <a:bodyPr/>
        <a:lstStyle/>
        <a:p>
          <a:endParaRPr lang="en-US"/>
        </a:p>
      </dgm:t>
    </dgm:pt>
    <dgm:pt modelId="{6F56A029-D6C1-4893-BF41-C661841E1340}" type="sibTrans" cxnId="{145D4264-549A-4717-BA46-E5FB92FA0354}">
      <dgm:prSet/>
      <dgm:spPr/>
      <dgm:t>
        <a:bodyPr/>
        <a:lstStyle/>
        <a:p>
          <a:endParaRPr lang="en-US"/>
        </a:p>
      </dgm:t>
    </dgm:pt>
    <dgm:pt modelId="{FC503266-C262-4A99-B14D-C7B27E30E1E3}">
      <dgm:prSet phldrT="[Text]"/>
      <dgm:spPr/>
      <dgm:t>
        <a:bodyPr/>
        <a:lstStyle/>
        <a:p>
          <a:r>
            <a:rPr lang="en-US" dirty="0"/>
            <a:t>Webpages</a:t>
          </a:r>
        </a:p>
      </dgm:t>
    </dgm:pt>
    <dgm:pt modelId="{98A33C2A-4880-4DB3-BA23-7EFB6ECF74B7}" type="parTrans" cxnId="{06452485-7C1A-4D47-9002-AB89ACBC44B0}">
      <dgm:prSet/>
      <dgm:spPr/>
      <dgm:t>
        <a:bodyPr/>
        <a:lstStyle/>
        <a:p>
          <a:endParaRPr lang="en-US"/>
        </a:p>
      </dgm:t>
    </dgm:pt>
    <dgm:pt modelId="{EB8374A4-2668-4B68-8FBC-13BBD84BEC8F}" type="sibTrans" cxnId="{06452485-7C1A-4D47-9002-AB89ACBC44B0}">
      <dgm:prSet/>
      <dgm:spPr/>
      <dgm:t>
        <a:bodyPr/>
        <a:lstStyle/>
        <a:p>
          <a:endParaRPr lang="en-US"/>
        </a:p>
      </dgm:t>
    </dgm:pt>
    <dgm:pt modelId="{D8F89FF1-C4F1-4EB1-BAA4-21A6D1AD5184}" type="pres">
      <dgm:prSet presAssocID="{D8E93B0E-9840-44E8-99BE-55CB763B952E}" presName="Name0" presStyleCnt="0">
        <dgm:presLayoutVars>
          <dgm:chMax val="1"/>
          <dgm:dir/>
          <dgm:animLvl val="ctr"/>
          <dgm:resizeHandles val="exact"/>
        </dgm:presLayoutVars>
      </dgm:prSet>
      <dgm:spPr/>
    </dgm:pt>
    <dgm:pt modelId="{E94F69FB-A4E3-4007-A270-BBAF87DD2780}" type="pres">
      <dgm:prSet presAssocID="{E866499A-E1B3-4DCD-BEB4-9837325D864C}" presName="centerShape" presStyleLbl="node0" presStyleIdx="0" presStyleCnt="1"/>
      <dgm:spPr/>
    </dgm:pt>
    <dgm:pt modelId="{3DE1DB24-D780-44E9-A0B4-122BDB9F1ACD}" type="pres">
      <dgm:prSet presAssocID="{6D8DDBB2-093F-481A-9460-7E868975CC3C}" presName="node" presStyleLbl="node1" presStyleIdx="0" presStyleCnt="7" custScaleX="117859" custScaleY="120832">
        <dgm:presLayoutVars>
          <dgm:bulletEnabled val="1"/>
        </dgm:presLayoutVars>
      </dgm:prSet>
      <dgm:spPr/>
    </dgm:pt>
    <dgm:pt modelId="{36B6EE3A-B561-42F8-A9D8-5687F6408116}" type="pres">
      <dgm:prSet presAssocID="{6D8DDBB2-093F-481A-9460-7E868975CC3C}" presName="dummy" presStyleCnt="0"/>
      <dgm:spPr/>
    </dgm:pt>
    <dgm:pt modelId="{5E9F9127-6A1D-43CE-979F-6DFC52290837}" type="pres">
      <dgm:prSet presAssocID="{93C645C4-0894-4CE6-BA50-4D3C6970280C}" presName="sibTrans" presStyleLbl="sibTrans2D1" presStyleIdx="0" presStyleCnt="7"/>
      <dgm:spPr/>
    </dgm:pt>
    <dgm:pt modelId="{5CBB6AD1-20ED-4279-9A14-A149FB3D18BD}" type="pres">
      <dgm:prSet presAssocID="{44424451-9B8A-4438-B1ED-2F27B82350C7}" presName="node" presStyleLbl="node1" presStyleIdx="1" presStyleCnt="7" custScaleX="126320" custScaleY="128096">
        <dgm:presLayoutVars>
          <dgm:bulletEnabled val="1"/>
        </dgm:presLayoutVars>
      </dgm:prSet>
      <dgm:spPr/>
    </dgm:pt>
    <dgm:pt modelId="{3CD202BF-FF67-411D-B25B-04D3666469D3}" type="pres">
      <dgm:prSet presAssocID="{44424451-9B8A-4438-B1ED-2F27B82350C7}" presName="dummy" presStyleCnt="0"/>
      <dgm:spPr/>
    </dgm:pt>
    <dgm:pt modelId="{65FA98F5-FB30-4509-A88D-78CC5B719D93}" type="pres">
      <dgm:prSet presAssocID="{01305BF6-D94B-4C7B-B8F8-E30381AC9CC7}" presName="sibTrans" presStyleLbl="sibTrans2D1" presStyleIdx="1" presStyleCnt="7"/>
      <dgm:spPr/>
    </dgm:pt>
    <dgm:pt modelId="{E1B46DAE-159D-45D0-9D4D-39402F60B441}" type="pres">
      <dgm:prSet presAssocID="{4171125B-5A42-4621-BAB9-6EDBDF56D0D8}" presName="node" presStyleLbl="node1" presStyleIdx="2" presStyleCnt="7" custScaleX="128932" custScaleY="128569">
        <dgm:presLayoutVars>
          <dgm:bulletEnabled val="1"/>
        </dgm:presLayoutVars>
      </dgm:prSet>
      <dgm:spPr/>
    </dgm:pt>
    <dgm:pt modelId="{8D980544-355C-4D00-B947-5DE90376CA82}" type="pres">
      <dgm:prSet presAssocID="{4171125B-5A42-4621-BAB9-6EDBDF56D0D8}" presName="dummy" presStyleCnt="0"/>
      <dgm:spPr/>
    </dgm:pt>
    <dgm:pt modelId="{D50AD6B2-811F-4E9B-8AFD-814E16E2B6F9}" type="pres">
      <dgm:prSet presAssocID="{07E91633-6A82-48AB-AFE2-806F5D6DE0BA}" presName="sibTrans" presStyleLbl="sibTrans2D1" presStyleIdx="2" presStyleCnt="7"/>
      <dgm:spPr/>
    </dgm:pt>
    <dgm:pt modelId="{7D772CF5-21D9-4EC8-9167-7FBF9672664D}" type="pres">
      <dgm:prSet presAssocID="{5C027F60-48DE-4A30-9E5A-A1B15D7F440F}" presName="node" presStyleLbl="node1" presStyleIdx="3" presStyleCnt="7" custScaleX="116773" custScaleY="121051">
        <dgm:presLayoutVars>
          <dgm:bulletEnabled val="1"/>
        </dgm:presLayoutVars>
      </dgm:prSet>
      <dgm:spPr/>
    </dgm:pt>
    <dgm:pt modelId="{E4F3D492-B996-4040-A7BC-FC1835704DDA}" type="pres">
      <dgm:prSet presAssocID="{5C027F60-48DE-4A30-9E5A-A1B15D7F440F}" presName="dummy" presStyleCnt="0"/>
      <dgm:spPr/>
    </dgm:pt>
    <dgm:pt modelId="{8C1CE325-C51A-466E-B857-F2832F604E66}" type="pres">
      <dgm:prSet presAssocID="{8D01C10C-75E1-46CB-BA21-DF6E3C90B5F1}" presName="sibTrans" presStyleLbl="sibTrans2D1" presStyleIdx="3" presStyleCnt="7"/>
      <dgm:spPr/>
    </dgm:pt>
    <dgm:pt modelId="{E2F11991-A7B0-42C3-8E0E-1CEEB17D7785}" type="pres">
      <dgm:prSet presAssocID="{A7E74D95-4FEF-48EF-91F8-FCBFB92A54B4}" presName="node" presStyleLbl="node1" presStyleIdx="4" presStyleCnt="7" custScaleX="125247" custScaleY="124736">
        <dgm:presLayoutVars>
          <dgm:bulletEnabled val="1"/>
        </dgm:presLayoutVars>
      </dgm:prSet>
      <dgm:spPr/>
    </dgm:pt>
    <dgm:pt modelId="{31AC183D-27BE-406E-8082-BD4F51BCD6B6}" type="pres">
      <dgm:prSet presAssocID="{A7E74D95-4FEF-48EF-91F8-FCBFB92A54B4}" presName="dummy" presStyleCnt="0"/>
      <dgm:spPr/>
    </dgm:pt>
    <dgm:pt modelId="{BE68F71A-752E-41DD-AFF5-6ACD4A746F28}" type="pres">
      <dgm:prSet presAssocID="{68DFAB7B-CF70-4114-BC53-3AE7FFD838FB}" presName="sibTrans" presStyleLbl="sibTrans2D1" presStyleIdx="4" presStyleCnt="7"/>
      <dgm:spPr/>
    </dgm:pt>
    <dgm:pt modelId="{2F545D43-D354-4D09-A290-9C8E528F26E0}" type="pres">
      <dgm:prSet presAssocID="{66781AD5-EAD0-452B-8803-EB121E4E2E2D}" presName="node" presStyleLbl="node1" presStyleIdx="5" presStyleCnt="7" custScaleX="118663" custScaleY="117498">
        <dgm:presLayoutVars>
          <dgm:bulletEnabled val="1"/>
        </dgm:presLayoutVars>
      </dgm:prSet>
      <dgm:spPr/>
    </dgm:pt>
    <dgm:pt modelId="{A0E75FAD-F66D-449B-8EC1-5164F4BDAFEB}" type="pres">
      <dgm:prSet presAssocID="{66781AD5-EAD0-452B-8803-EB121E4E2E2D}" presName="dummy" presStyleCnt="0"/>
      <dgm:spPr/>
    </dgm:pt>
    <dgm:pt modelId="{79390893-81FF-40AC-B07B-EF7765D18AD2}" type="pres">
      <dgm:prSet presAssocID="{AD641951-EF38-4245-AE1F-60A541E5EEF1}" presName="sibTrans" presStyleLbl="sibTrans2D1" presStyleIdx="5" presStyleCnt="7"/>
      <dgm:spPr/>
    </dgm:pt>
    <dgm:pt modelId="{F4EA905C-A850-4025-A9C7-D9089D9E9C14}" type="pres">
      <dgm:prSet presAssocID="{FC503266-C262-4A99-B14D-C7B27E30E1E3}" presName="node" presStyleLbl="node1" presStyleIdx="6" presStyleCnt="7" custScaleX="118080" custScaleY="122021">
        <dgm:presLayoutVars>
          <dgm:bulletEnabled val="1"/>
        </dgm:presLayoutVars>
      </dgm:prSet>
      <dgm:spPr/>
    </dgm:pt>
    <dgm:pt modelId="{E62D6DA0-0DFB-4441-BCD0-F8A59EB82F03}" type="pres">
      <dgm:prSet presAssocID="{FC503266-C262-4A99-B14D-C7B27E30E1E3}" presName="dummy" presStyleCnt="0"/>
      <dgm:spPr/>
    </dgm:pt>
    <dgm:pt modelId="{3208F4A7-5356-4FED-9648-531D3FA7CE95}" type="pres">
      <dgm:prSet presAssocID="{EB8374A4-2668-4B68-8FBC-13BBD84BEC8F}" presName="sibTrans" presStyleLbl="sibTrans2D1" presStyleIdx="6" presStyleCnt="7"/>
      <dgm:spPr/>
    </dgm:pt>
  </dgm:ptLst>
  <dgm:cxnLst>
    <dgm:cxn modelId="{AB191A0B-BA4C-4EBB-BD92-F3F9DE88B965}" srcId="{E866499A-E1B3-4DCD-BEB4-9837325D864C}" destId="{44424451-9B8A-4438-B1ED-2F27B82350C7}" srcOrd="1" destOrd="0" parTransId="{4BB19B13-2AD8-48F5-9821-673F9BE888BD}" sibTransId="{01305BF6-D94B-4C7B-B8F8-E30381AC9CC7}"/>
    <dgm:cxn modelId="{23287D0B-3C26-4F3F-B873-7A87FBC5CAE4}" srcId="{E866499A-E1B3-4DCD-BEB4-9837325D864C}" destId="{6D8DDBB2-093F-481A-9460-7E868975CC3C}" srcOrd="0" destOrd="0" parTransId="{8A57F4CA-FBC7-48F1-8156-915216E2F3CA}" sibTransId="{93C645C4-0894-4CE6-BA50-4D3C6970280C}"/>
    <dgm:cxn modelId="{03834E17-2F84-4857-AFCA-048EF95A83F0}" type="presOf" srcId="{FC503266-C262-4A99-B14D-C7B27E30E1E3}" destId="{F4EA905C-A850-4025-A9C7-D9089D9E9C14}" srcOrd="0" destOrd="0" presId="urn:microsoft.com/office/officeart/2005/8/layout/radial6"/>
    <dgm:cxn modelId="{3B27FC19-7249-4D8D-A9A6-6173124E4137}" srcId="{E866499A-E1B3-4DCD-BEB4-9837325D864C}" destId="{5C027F60-48DE-4A30-9E5A-A1B15D7F440F}" srcOrd="3" destOrd="0" parTransId="{F5939B08-9EC0-463E-AA64-F97DDAFA4DC7}" sibTransId="{8D01C10C-75E1-46CB-BA21-DF6E3C90B5F1}"/>
    <dgm:cxn modelId="{76B62760-F9EF-47EC-98F2-DE6FED3120F9}" type="presOf" srcId="{5C027F60-48DE-4A30-9E5A-A1B15D7F440F}" destId="{7D772CF5-21D9-4EC8-9167-7FBF9672664D}" srcOrd="0" destOrd="0" presId="urn:microsoft.com/office/officeart/2005/8/layout/radial6"/>
    <dgm:cxn modelId="{145D4264-549A-4717-BA46-E5FB92FA0354}" srcId="{D8E93B0E-9840-44E8-99BE-55CB763B952E}" destId="{00F6128C-041A-4346-88B4-A074EA7511A6}" srcOrd="2" destOrd="0" parTransId="{61245E20-9BF4-43EB-BB0A-2583CCC34AC8}" sibTransId="{6F56A029-D6C1-4893-BF41-C661841E1340}"/>
    <dgm:cxn modelId="{CE9AA765-E831-4CC6-81FE-070021188666}" srcId="{E866499A-E1B3-4DCD-BEB4-9837325D864C}" destId="{A7E74D95-4FEF-48EF-91F8-FCBFB92A54B4}" srcOrd="4" destOrd="0" parTransId="{A7D8D8C4-CB4E-45A1-8970-9722E7C050DC}" sibTransId="{68DFAB7B-CF70-4114-BC53-3AE7FFD838FB}"/>
    <dgm:cxn modelId="{4F8B4071-E5F1-4E4D-B44F-573ECDB48AB7}" type="presOf" srcId="{44424451-9B8A-4438-B1ED-2F27B82350C7}" destId="{5CBB6AD1-20ED-4279-9A14-A149FB3D18BD}" srcOrd="0" destOrd="0" presId="urn:microsoft.com/office/officeart/2005/8/layout/radial6"/>
    <dgm:cxn modelId="{3CD3FA54-B735-4C4C-A69B-B270DF1E13FD}" type="presOf" srcId="{AD641951-EF38-4245-AE1F-60A541E5EEF1}" destId="{79390893-81FF-40AC-B07B-EF7765D18AD2}" srcOrd="0" destOrd="0" presId="urn:microsoft.com/office/officeart/2005/8/layout/radial6"/>
    <dgm:cxn modelId="{CBD75356-224D-4C5D-B6AB-8D7EB2FA8A15}" type="presOf" srcId="{EB8374A4-2668-4B68-8FBC-13BBD84BEC8F}" destId="{3208F4A7-5356-4FED-9648-531D3FA7CE95}" srcOrd="0" destOrd="0" presId="urn:microsoft.com/office/officeart/2005/8/layout/radial6"/>
    <dgm:cxn modelId="{0C4AC27B-6FFE-455A-9B40-D33E68F50556}" srcId="{E866499A-E1B3-4DCD-BEB4-9837325D864C}" destId="{66781AD5-EAD0-452B-8803-EB121E4E2E2D}" srcOrd="5" destOrd="0" parTransId="{D65C2E13-3668-4854-BB98-794A5BA96F08}" sibTransId="{AD641951-EF38-4245-AE1F-60A541E5EEF1}"/>
    <dgm:cxn modelId="{9AD7DB7E-9BFA-47E6-8C78-C49467E03A2D}" type="presOf" srcId="{07E91633-6A82-48AB-AFE2-806F5D6DE0BA}" destId="{D50AD6B2-811F-4E9B-8AFD-814E16E2B6F9}" srcOrd="0" destOrd="0" presId="urn:microsoft.com/office/officeart/2005/8/layout/radial6"/>
    <dgm:cxn modelId="{06452485-7C1A-4D47-9002-AB89ACBC44B0}" srcId="{E866499A-E1B3-4DCD-BEB4-9837325D864C}" destId="{FC503266-C262-4A99-B14D-C7B27E30E1E3}" srcOrd="6" destOrd="0" parTransId="{98A33C2A-4880-4DB3-BA23-7EFB6ECF74B7}" sibTransId="{EB8374A4-2668-4B68-8FBC-13BBD84BEC8F}"/>
    <dgm:cxn modelId="{07F98389-694D-4E9E-B35A-70E4C4CF1687}" type="presOf" srcId="{6D8DDBB2-093F-481A-9460-7E868975CC3C}" destId="{3DE1DB24-D780-44E9-A0B4-122BDB9F1ACD}" srcOrd="0" destOrd="0" presId="urn:microsoft.com/office/officeart/2005/8/layout/radial6"/>
    <dgm:cxn modelId="{9DE2C690-B78C-437A-8E1D-6F91825D0106}" type="presOf" srcId="{8D01C10C-75E1-46CB-BA21-DF6E3C90B5F1}" destId="{8C1CE325-C51A-466E-B857-F2832F604E66}" srcOrd="0" destOrd="0" presId="urn:microsoft.com/office/officeart/2005/8/layout/radial6"/>
    <dgm:cxn modelId="{3840ED93-C9EF-4E6A-B654-1285C5587FFB}" type="presOf" srcId="{E866499A-E1B3-4DCD-BEB4-9837325D864C}" destId="{E94F69FB-A4E3-4007-A270-BBAF87DD2780}" srcOrd="0" destOrd="0" presId="urn:microsoft.com/office/officeart/2005/8/layout/radial6"/>
    <dgm:cxn modelId="{33A8FC98-AA9E-467A-A8F2-B633BAA59CA5}" type="presOf" srcId="{01305BF6-D94B-4C7B-B8F8-E30381AC9CC7}" destId="{65FA98F5-FB30-4509-A88D-78CC5B719D93}" srcOrd="0" destOrd="0" presId="urn:microsoft.com/office/officeart/2005/8/layout/radial6"/>
    <dgm:cxn modelId="{BB140C9A-DA42-4D04-9A92-666640E82406}" type="presOf" srcId="{A7E74D95-4FEF-48EF-91F8-FCBFB92A54B4}" destId="{E2F11991-A7B0-42C3-8E0E-1CEEB17D7785}" srcOrd="0" destOrd="0" presId="urn:microsoft.com/office/officeart/2005/8/layout/radial6"/>
    <dgm:cxn modelId="{427E059C-14AB-42F4-89F3-555B77510EBD}" type="presOf" srcId="{66781AD5-EAD0-452B-8803-EB121E4E2E2D}" destId="{2F545D43-D354-4D09-A290-9C8E528F26E0}" srcOrd="0" destOrd="0" presId="urn:microsoft.com/office/officeart/2005/8/layout/radial6"/>
    <dgm:cxn modelId="{A6DA9CA8-4BC5-4280-BB88-BCD7234E9F27}" srcId="{D8E93B0E-9840-44E8-99BE-55CB763B952E}" destId="{0859BBFE-8962-4621-8C11-23151F66E7AB}" srcOrd="1" destOrd="0" parTransId="{8E1365EB-F966-4260-9707-FE233DEEF2B1}" sibTransId="{C1D4A3C1-93AD-486C-B317-AF5AC3E86823}"/>
    <dgm:cxn modelId="{D96612AB-319B-4EC1-BCE5-051D54E34F38}" type="presOf" srcId="{93C645C4-0894-4CE6-BA50-4D3C6970280C}" destId="{5E9F9127-6A1D-43CE-979F-6DFC52290837}" srcOrd="0" destOrd="0" presId="urn:microsoft.com/office/officeart/2005/8/layout/radial6"/>
    <dgm:cxn modelId="{E7212FB3-1838-431E-81B4-58C084FEBE6F}" srcId="{D8E93B0E-9840-44E8-99BE-55CB763B952E}" destId="{E866499A-E1B3-4DCD-BEB4-9837325D864C}" srcOrd="0" destOrd="0" parTransId="{BF75511A-03C9-4994-884E-9AC8811A33CE}" sibTransId="{49350B3E-23C3-4191-820F-13AEBBB25276}"/>
    <dgm:cxn modelId="{617EE5B4-AAAF-4C95-A04C-98747F940463}" srcId="{E866499A-E1B3-4DCD-BEB4-9837325D864C}" destId="{4171125B-5A42-4621-BAB9-6EDBDF56D0D8}" srcOrd="2" destOrd="0" parTransId="{0428DC70-E819-42D5-BE1E-81E82B9576C6}" sibTransId="{07E91633-6A82-48AB-AFE2-806F5D6DE0BA}"/>
    <dgm:cxn modelId="{25C4A0C1-9020-4E3E-BC2A-7977E22D2127}" type="presOf" srcId="{68DFAB7B-CF70-4114-BC53-3AE7FFD838FB}" destId="{BE68F71A-752E-41DD-AFF5-6ACD4A746F28}" srcOrd="0" destOrd="0" presId="urn:microsoft.com/office/officeart/2005/8/layout/radial6"/>
    <dgm:cxn modelId="{680E32C4-82E5-447A-9E0F-18CAC3DF0AD2}" type="presOf" srcId="{4171125B-5A42-4621-BAB9-6EDBDF56D0D8}" destId="{E1B46DAE-159D-45D0-9D4D-39402F60B441}" srcOrd="0" destOrd="0" presId="urn:microsoft.com/office/officeart/2005/8/layout/radial6"/>
    <dgm:cxn modelId="{137350FC-8113-4BA4-8F06-934343E589C5}" type="presOf" srcId="{D8E93B0E-9840-44E8-99BE-55CB763B952E}" destId="{D8F89FF1-C4F1-4EB1-BAA4-21A6D1AD5184}" srcOrd="0" destOrd="0" presId="urn:microsoft.com/office/officeart/2005/8/layout/radial6"/>
    <dgm:cxn modelId="{E2E8EA8F-48DF-4806-A5E8-021609C71C7F}" type="presParOf" srcId="{D8F89FF1-C4F1-4EB1-BAA4-21A6D1AD5184}" destId="{E94F69FB-A4E3-4007-A270-BBAF87DD2780}" srcOrd="0" destOrd="0" presId="urn:microsoft.com/office/officeart/2005/8/layout/radial6"/>
    <dgm:cxn modelId="{815700DA-5698-497C-9C5A-895A127F5552}" type="presParOf" srcId="{D8F89FF1-C4F1-4EB1-BAA4-21A6D1AD5184}" destId="{3DE1DB24-D780-44E9-A0B4-122BDB9F1ACD}" srcOrd="1" destOrd="0" presId="urn:microsoft.com/office/officeart/2005/8/layout/radial6"/>
    <dgm:cxn modelId="{D4CA3230-E0CC-4008-82A3-F8AC4E3F5586}" type="presParOf" srcId="{D8F89FF1-C4F1-4EB1-BAA4-21A6D1AD5184}" destId="{36B6EE3A-B561-42F8-A9D8-5687F6408116}" srcOrd="2" destOrd="0" presId="urn:microsoft.com/office/officeart/2005/8/layout/radial6"/>
    <dgm:cxn modelId="{F11937D4-0BA3-4172-BE1F-81D4D171DADF}" type="presParOf" srcId="{D8F89FF1-C4F1-4EB1-BAA4-21A6D1AD5184}" destId="{5E9F9127-6A1D-43CE-979F-6DFC52290837}" srcOrd="3" destOrd="0" presId="urn:microsoft.com/office/officeart/2005/8/layout/radial6"/>
    <dgm:cxn modelId="{0D6F062E-D03C-4331-A57C-2C368BD2352D}" type="presParOf" srcId="{D8F89FF1-C4F1-4EB1-BAA4-21A6D1AD5184}" destId="{5CBB6AD1-20ED-4279-9A14-A149FB3D18BD}" srcOrd="4" destOrd="0" presId="urn:microsoft.com/office/officeart/2005/8/layout/radial6"/>
    <dgm:cxn modelId="{DEA10114-9507-41E0-AB08-CCE8207D7526}" type="presParOf" srcId="{D8F89FF1-C4F1-4EB1-BAA4-21A6D1AD5184}" destId="{3CD202BF-FF67-411D-B25B-04D3666469D3}" srcOrd="5" destOrd="0" presId="urn:microsoft.com/office/officeart/2005/8/layout/radial6"/>
    <dgm:cxn modelId="{515FFE9F-29E5-48B4-A7D2-25793E876668}" type="presParOf" srcId="{D8F89FF1-C4F1-4EB1-BAA4-21A6D1AD5184}" destId="{65FA98F5-FB30-4509-A88D-78CC5B719D93}" srcOrd="6" destOrd="0" presId="urn:microsoft.com/office/officeart/2005/8/layout/radial6"/>
    <dgm:cxn modelId="{9EFC908F-C2B6-4185-93C4-E655E7D4A8BE}" type="presParOf" srcId="{D8F89FF1-C4F1-4EB1-BAA4-21A6D1AD5184}" destId="{E1B46DAE-159D-45D0-9D4D-39402F60B441}" srcOrd="7" destOrd="0" presId="urn:microsoft.com/office/officeart/2005/8/layout/radial6"/>
    <dgm:cxn modelId="{87F13EE6-2477-49ED-9BE8-5FF33FABB43D}" type="presParOf" srcId="{D8F89FF1-C4F1-4EB1-BAA4-21A6D1AD5184}" destId="{8D980544-355C-4D00-B947-5DE90376CA82}" srcOrd="8" destOrd="0" presId="urn:microsoft.com/office/officeart/2005/8/layout/radial6"/>
    <dgm:cxn modelId="{F7346456-69BB-4EF8-A9E3-6032F34A9D97}" type="presParOf" srcId="{D8F89FF1-C4F1-4EB1-BAA4-21A6D1AD5184}" destId="{D50AD6B2-811F-4E9B-8AFD-814E16E2B6F9}" srcOrd="9" destOrd="0" presId="urn:microsoft.com/office/officeart/2005/8/layout/radial6"/>
    <dgm:cxn modelId="{8408E31F-062B-499F-8F50-8EEC606A91F0}" type="presParOf" srcId="{D8F89FF1-C4F1-4EB1-BAA4-21A6D1AD5184}" destId="{7D772CF5-21D9-4EC8-9167-7FBF9672664D}" srcOrd="10" destOrd="0" presId="urn:microsoft.com/office/officeart/2005/8/layout/radial6"/>
    <dgm:cxn modelId="{E6383C1E-F746-48B5-A770-F54DE6C7B82B}" type="presParOf" srcId="{D8F89FF1-C4F1-4EB1-BAA4-21A6D1AD5184}" destId="{E4F3D492-B996-4040-A7BC-FC1835704DDA}" srcOrd="11" destOrd="0" presId="urn:microsoft.com/office/officeart/2005/8/layout/radial6"/>
    <dgm:cxn modelId="{9F5F263D-BFA2-4D3A-A17F-4D3E0E452662}" type="presParOf" srcId="{D8F89FF1-C4F1-4EB1-BAA4-21A6D1AD5184}" destId="{8C1CE325-C51A-466E-B857-F2832F604E66}" srcOrd="12" destOrd="0" presId="urn:microsoft.com/office/officeart/2005/8/layout/radial6"/>
    <dgm:cxn modelId="{26FD5E40-FECB-4BEE-8179-949F511C7CC2}" type="presParOf" srcId="{D8F89FF1-C4F1-4EB1-BAA4-21A6D1AD5184}" destId="{E2F11991-A7B0-42C3-8E0E-1CEEB17D7785}" srcOrd="13" destOrd="0" presId="urn:microsoft.com/office/officeart/2005/8/layout/radial6"/>
    <dgm:cxn modelId="{6BB3C077-1AAA-41F2-AFC2-44DE53C86500}" type="presParOf" srcId="{D8F89FF1-C4F1-4EB1-BAA4-21A6D1AD5184}" destId="{31AC183D-27BE-406E-8082-BD4F51BCD6B6}" srcOrd="14" destOrd="0" presId="urn:microsoft.com/office/officeart/2005/8/layout/radial6"/>
    <dgm:cxn modelId="{F27AE1D6-9D85-4103-B453-D2BEDA2A9357}" type="presParOf" srcId="{D8F89FF1-C4F1-4EB1-BAA4-21A6D1AD5184}" destId="{BE68F71A-752E-41DD-AFF5-6ACD4A746F28}" srcOrd="15" destOrd="0" presId="urn:microsoft.com/office/officeart/2005/8/layout/radial6"/>
    <dgm:cxn modelId="{5351BAC3-F898-4A9B-AB74-593A2CC4F98F}" type="presParOf" srcId="{D8F89FF1-C4F1-4EB1-BAA4-21A6D1AD5184}" destId="{2F545D43-D354-4D09-A290-9C8E528F26E0}" srcOrd="16" destOrd="0" presId="urn:microsoft.com/office/officeart/2005/8/layout/radial6"/>
    <dgm:cxn modelId="{C53B26BB-CFF7-47BE-BA28-D120D751ED15}" type="presParOf" srcId="{D8F89FF1-C4F1-4EB1-BAA4-21A6D1AD5184}" destId="{A0E75FAD-F66D-449B-8EC1-5164F4BDAFEB}" srcOrd="17" destOrd="0" presId="urn:microsoft.com/office/officeart/2005/8/layout/radial6"/>
    <dgm:cxn modelId="{7F730691-44B6-4774-B810-F2DCEE352CC3}" type="presParOf" srcId="{D8F89FF1-C4F1-4EB1-BAA4-21A6D1AD5184}" destId="{79390893-81FF-40AC-B07B-EF7765D18AD2}" srcOrd="18" destOrd="0" presId="urn:microsoft.com/office/officeart/2005/8/layout/radial6"/>
    <dgm:cxn modelId="{F992A56B-A6CE-4510-B014-F239CB41DDA4}" type="presParOf" srcId="{D8F89FF1-C4F1-4EB1-BAA4-21A6D1AD5184}" destId="{F4EA905C-A850-4025-A9C7-D9089D9E9C14}" srcOrd="19" destOrd="0" presId="urn:microsoft.com/office/officeart/2005/8/layout/radial6"/>
    <dgm:cxn modelId="{CF59F83E-2415-4DD3-A81E-2DFB34DF6826}" type="presParOf" srcId="{D8F89FF1-C4F1-4EB1-BAA4-21A6D1AD5184}" destId="{E62D6DA0-0DFB-4441-BCD0-F8A59EB82F03}" srcOrd="20" destOrd="0" presId="urn:microsoft.com/office/officeart/2005/8/layout/radial6"/>
    <dgm:cxn modelId="{DD592599-DE03-4FCF-92C8-875BBAAFAFC2}" type="presParOf" srcId="{D8F89FF1-C4F1-4EB1-BAA4-21A6D1AD5184}" destId="{3208F4A7-5356-4FED-9648-531D3FA7CE95}"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93B0E-9840-44E8-99BE-55CB763B952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E866499A-E1B3-4DCD-BEB4-9837325D864C}">
      <dgm:prSet phldrT="[Text]"/>
      <dgm:spPr/>
      <dgm:t>
        <a:bodyPr/>
        <a:lstStyle/>
        <a:p>
          <a:r>
            <a:rPr lang="en-US" dirty="0"/>
            <a:t>CSS</a:t>
          </a:r>
        </a:p>
      </dgm:t>
    </dgm:pt>
    <dgm:pt modelId="{BF75511A-03C9-4994-884E-9AC8811A33CE}" type="parTrans" cxnId="{E7212FB3-1838-431E-81B4-58C084FEBE6F}">
      <dgm:prSet/>
      <dgm:spPr/>
      <dgm:t>
        <a:bodyPr/>
        <a:lstStyle/>
        <a:p>
          <a:endParaRPr lang="en-US"/>
        </a:p>
      </dgm:t>
    </dgm:pt>
    <dgm:pt modelId="{49350B3E-23C3-4191-820F-13AEBBB25276}" type="sibTrans" cxnId="{E7212FB3-1838-431E-81B4-58C084FEBE6F}">
      <dgm:prSet/>
      <dgm:spPr/>
      <dgm:t>
        <a:bodyPr/>
        <a:lstStyle/>
        <a:p>
          <a:endParaRPr lang="en-US"/>
        </a:p>
      </dgm:t>
    </dgm:pt>
    <dgm:pt modelId="{6D8DDBB2-093F-481A-9460-7E868975CC3C}">
      <dgm:prSet phldrT="[Text]" custT="1"/>
      <dgm:spPr/>
      <dgm:t>
        <a:bodyPr/>
        <a:lstStyle/>
        <a:p>
          <a:r>
            <a:rPr lang="en-US" sz="1000" b="0" dirty="0"/>
            <a:t>Introduction</a:t>
          </a:r>
          <a:endParaRPr lang="en-US" sz="1100" b="0" dirty="0"/>
        </a:p>
      </dgm:t>
    </dgm:pt>
    <dgm:pt modelId="{8A57F4CA-FBC7-48F1-8156-915216E2F3CA}" type="parTrans" cxnId="{23287D0B-3C26-4F3F-B873-7A87FBC5CAE4}">
      <dgm:prSet/>
      <dgm:spPr/>
      <dgm:t>
        <a:bodyPr/>
        <a:lstStyle/>
        <a:p>
          <a:endParaRPr lang="en-US"/>
        </a:p>
      </dgm:t>
    </dgm:pt>
    <dgm:pt modelId="{93C645C4-0894-4CE6-BA50-4D3C6970280C}" type="sibTrans" cxnId="{23287D0B-3C26-4F3F-B873-7A87FBC5CAE4}">
      <dgm:prSet/>
      <dgm:spPr/>
      <dgm:t>
        <a:bodyPr/>
        <a:lstStyle/>
        <a:p>
          <a:endParaRPr lang="en-US"/>
        </a:p>
      </dgm:t>
    </dgm:pt>
    <dgm:pt modelId="{44424451-9B8A-4438-B1ED-2F27B82350C7}">
      <dgm:prSet phldrT="[Text]" custT="1"/>
      <dgm:spPr/>
      <dgm:t>
        <a:bodyPr/>
        <a:lstStyle/>
        <a:p>
          <a:r>
            <a:rPr lang="en-US" sz="1100" dirty="0"/>
            <a:t>Inline</a:t>
          </a:r>
        </a:p>
        <a:p>
          <a:r>
            <a:rPr lang="en-US" sz="1100" dirty="0"/>
            <a:t>Internal</a:t>
          </a:r>
        </a:p>
        <a:p>
          <a:r>
            <a:rPr lang="en-US" sz="1100" dirty="0"/>
            <a:t>External</a:t>
          </a:r>
        </a:p>
      </dgm:t>
    </dgm:pt>
    <dgm:pt modelId="{4BB19B13-2AD8-48F5-9821-673F9BE888BD}" type="parTrans" cxnId="{AB191A0B-BA4C-4EBB-BD92-F3F9DE88B965}">
      <dgm:prSet/>
      <dgm:spPr/>
      <dgm:t>
        <a:bodyPr/>
        <a:lstStyle/>
        <a:p>
          <a:endParaRPr lang="en-US"/>
        </a:p>
      </dgm:t>
    </dgm:pt>
    <dgm:pt modelId="{01305BF6-D94B-4C7B-B8F8-E30381AC9CC7}" type="sibTrans" cxnId="{AB191A0B-BA4C-4EBB-BD92-F3F9DE88B965}">
      <dgm:prSet/>
      <dgm:spPr/>
      <dgm:t>
        <a:bodyPr/>
        <a:lstStyle/>
        <a:p>
          <a:endParaRPr lang="en-US"/>
        </a:p>
      </dgm:t>
    </dgm:pt>
    <dgm:pt modelId="{4171125B-5A42-4621-BAB9-6EDBDF56D0D8}">
      <dgm:prSet phldrT="[Text]"/>
      <dgm:spPr/>
      <dgm:t>
        <a:bodyPr/>
        <a:lstStyle/>
        <a:p>
          <a:r>
            <a:rPr lang="en-US" dirty="0"/>
            <a:t>Selectors</a:t>
          </a:r>
        </a:p>
      </dgm:t>
    </dgm:pt>
    <dgm:pt modelId="{0428DC70-E819-42D5-BE1E-81E82B9576C6}" type="parTrans" cxnId="{617EE5B4-AAAF-4C95-A04C-98747F940463}">
      <dgm:prSet/>
      <dgm:spPr/>
      <dgm:t>
        <a:bodyPr/>
        <a:lstStyle/>
        <a:p>
          <a:endParaRPr lang="en-US"/>
        </a:p>
      </dgm:t>
    </dgm:pt>
    <dgm:pt modelId="{07E91633-6A82-48AB-AFE2-806F5D6DE0BA}" type="sibTrans" cxnId="{617EE5B4-AAAF-4C95-A04C-98747F940463}">
      <dgm:prSet/>
      <dgm:spPr/>
      <dgm:t>
        <a:bodyPr/>
        <a:lstStyle/>
        <a:p>
          <a:endParaRPr lang="en-US"/>
        </a:p>
      </dgm:t>
    </dgm:pt>
    <dgm:pt modelId="{5C027F60-48DE-4A30-9E5A-A1B15D7F440F}">
      <dgm:prSet phldrT="[Text]"/>
      <dgm:spPr/>
      <dgm:t>
        <a:bodyPr/>
        <a:lstStyle/>
        <a:p>
          <a:r>
            <a:rPr lang="en-US" dirty="0"/>
            <a:t>CSS Colors</a:t>
          </a:r>
        </a:p>
      </dgm:t>
    </dgm:pt>
    <dgm:pt modelId="{F5939B08-9EC0-463E-AA64-F97DDAFA4DC7}" type="parTrans" cxnId="{3B27FC19-7249-4D8D-A9A6-6173124E4137}">
      <dgm:prSet/>
      <dgm:spPr/>
      <dgm:t>
        <a:bodyPr/>
        <a:lstStyle/>
        <a:p>
          <a:endParaRPr lang="en-US"/>
        </a:p>
      </dgm:t>
    </dgm:pt>
    <dgm:pt modelId="{8D01C10C-75E1-46CB-BA21-DF6E3C90B5F1}" type="sibTrans" cxnId="{3B27FC19-7249-4D8D-A9A6-6173124E4137}">
      <dgm:prSet/>
      <dgm:spPr/>
      <dgm:t>
        <a:bodyPr/>
        <a:lstStyle/>
        <a:p>
          <a:endParaRPr lang="en-US"/>
        </a:p>
      </dgm:t>
    </dgm:pt>
    <dgm:pt modelId="{A7E74D95-4FEF-48EF-91F8-FCBFB92A54B4}">
      <dgm:prSet phldrT="[Text]"/>
      <dgm:spPr/>
      <dgm:t>
        <a:bodyPr/>
        <a:lstStyle/>
        <a:p>
          <a:r>
            <a:rPr lang="en-US" dirty="0"/>
            <a:t>Font Properties</a:t>
          </a:r>
        </a:p>
      </dgm:t>
    </dgm:pt>
    <dgm:pt modelId="{A7D8D8C4-CB4E-45A1-8970-9722E7C050DC}" type="parTrans" cxnId="{CE9AA765-E831-4CC6-81FE-070021188666}">
      <dgm:prSet/>
      <dgm:spPr/>
      <dgm:t>
        <a:bodyPr/>
        <a:lstStyle/>
        <a:p>
          <a:endParaRPr lang="en-US"/>
        </a:p>
      </dgm:t>
    </dgm:pt>
    <dgm:pt modelId="{68DFAB7B-CF70-4114-BC53-3AE7FFD838FB}" type="sibTrans" cxnId="{CE9AA765-E831-4CC6-81FE-070021188666}">
      <dgm:prSet/>
      <dgm:spPr/>
      <dgm:t>
        <a:bodyPr/>
        <a:lstStyle/>
        <a:p>
          <a:endParaRPr lang="en-US"/>
        </a:p>
      </dgm:t>
    </dgm:pt>
    <dgm:pt modelId="{66781AD5-EAD0-452B-8803-EB121E4E2E2D}">
      <dgm:prSet phldrT="[Text]"/>
      <dgm:spPr/>
      <dgm:t>
        <a:bodyPr/>
        <a:lstStyle/>
        <a:p>
          <a:r>
            <a:rPr lang="en-US" dirty="0"/>
            <a:t>Box Model</a:t>
          </a:r>
        </a:p>
      </dgm:t>
    </dgm:pt>
    <dgm:pt modelId="{D65C2E13-3668-4854-BB98-794A5BA96F08}" type="parTrans" cxnId="{0C4AC27B-6FFE-455A-9B40-D33E68F50556}">
      <dgm:prSet/>
      <dgm:spPr/>
      <dgm:t>
        <a:bodyPr/>
        <a:lstStyle/>
        <a:p>
          <a:endParaRPr lang="en-US"/>
        </a:p>
      </dgm:t>
    </dgm:pt>
    <dgm:pt modelId="{AD641951-EF38-4245-AE1F-60A541E5EEF1}" type="sibTrans" cxnId="{0C4AC27B-6FFE-455A-9B40-D33E68F50556}">
      <dgm:prSet/>
      <dgm:spPr/>
      <dgm:t>
        <a:bodyPr/>
        <a:lstStyle/>
        <a:p>
          <a:endParaRPr lang="en-US"/>
        </a:p>
      </dgm:t>
    </dgm:pt>
    <dgm:pt modelId="{0859BBFE-8962-4621-8C11-23151F66E7AB}">
      <dgm:prSet phldrT="[Text]"/>
      <dgm:spPr/>
      <dgm:t>
        <a:bodyPr/>
        <a:lstStyle/>
        <a:p>
          <a:endParaRPr lang="en-US" dirty="0"/>
        </a:p>
      </dgm:t>
    </dgm:pt>
    <dgm:pt modelId="{8E1365EB-F966-4260-9707-FE233DEEF2B1}" type="parTrans" cxnId="{A6DA9CA8-4BC5-4280-BB88-BCD7234E9F27}">
      <dgm:prSet/>
      <dgm:spPr/>
      <dgm:t>
        <a:bodyPr/>
        <a:lstStyle/>
        <a:p>
          <a:endParaRPr lang="en-US"/>
        </a:p>
      </dgm:t>
    </dgm:pt>
    <dgm:pt modelId="{C1D4A3C1-93AD-486C-B317-AF5AC3E86823}" type="sibTrans" cxnId="{A6DA9CA8-4BC5-4280-BB88-BCD7234E9F27}">
      <dgm:prSet/>
      <dgm:spPr/>
      <dgm:t>
        <a:bodyPr/>
        <a:lstStyle/>
        <a:p>
          <a:endParaRPr lang="en-US"/>
        </a:p>
      </dgm:t>
    </dgm:pt>
    <dgm:pt modelId="{00F6128C-041A-4346-88B4-A074EA7511A6}">
      <dgm:prSet phldrT="[Text]"/>
      <dgm:spPr/>
      <dgm:t>
        <a:bodyPr/>
        <a:lstStyle/>
        <a:p>
          <a:endParaRPr lang="en-US" dirty="0"/>
        </a:p>
      </dgm:t>
    </dgm:pt>
    <dgm:pt modelId="{61245E20-9BF4-43EB-BB0A-2583CCC34AC8}" type="parTrans" cxnId="{145D4264-549A-4717-BA46-E5FB92FA0354}">
      <dgm:prSet/>
      <dgm:spPr/>
      <dgm:t>
        <a:bodyPr/>
        <a:lstStyle/>
        <a:p>
          <a:endParaRPr lang="en-US"/>
        </a:p>
      </dgm:t>
    </dgm:pt>
    <dgm:pt modelId="{6F56A029-D6C1-4893-BF41-C661841E1340}" type="sibTrans" cxnId="{145D4264-549A-4717-BA46-E5FB92FA0354}">
      <dgm:prSet/>
      <dgm:spPr/>
      <dgm:t>
        <a:bodyPr/>
        <a:lstStyle/>
        <a:p>
          <a:endParaRPr lang="en-US"/>
        </a:p>
      </dgm:t>
    </dgm:pt>
    <dgm:pt modelId="{FC503266-C262-4A99-B14D-C7B27E30E1E3}">
      <dgm:prSet phldrT="[Text]"/>
      <dgm:spPr/>
      <dgm:t>
        <a:bodyPr/>
        <a:lstStyle/>
        <a:p>
          <a:r>
            <a:rPr lang="en-US" dirty="0"/>
            <a:t>Layout</a:t>
          </a:r>
        </a:p>
      </dgm:t>
    </dgm:pt>
    <dgm:pt modelId="{98A33C2A-4880-4DB3-BA23-7EFB6ECF74B7}" type="parTrans" cxnId="{06452485-7C1A-4D47-9002-AB89ACBC44B0}">
      <dgm:prSet/>
      <dgm:spPr/>
      <dgm:t>
        <a:bodyPr/>
        <a:lstStyle/>
        <a:p>
          <a:endParaRPr lang="en-US"/>
        </a:p>
      </dgm:t>
    </dgm:pt>
    <dgm:pt modelId="{EB8374A4-2668-4B68-8FBC-13BBD84BEC8F}" type="sibTrans" cxnId="{06452485-7C1A-4D47-9002-AB89ACBC44B0}">
      <dgm:prSet/>
      <dgm:spPr/>
      <dgm:t>
        <a:bodyPr/>
        <a:lstStyle/>
        <a:p>
          <a:endParaRPr lang="en-US"/>
        </a:p>
      </dgm:t>
    </dgm:pt>
    <dgm:pt modelId="{D8F89FF1-C4F1-4EB1-BAA4-21A6D1AD5184}" type="pres">
      <dgm:prSet presAssocID="{D8E93B0E-9840-44E8-99BE-55CB763B952E}" presName="Name0" presStyleCnt="0">
        <dgm:presLayoutVars>
          <dgm:chMax val="1"/>
          <dgm:dir/>
          <dgm:animLvl val="ctr"/>
          <dgm:resizeHandles val="exact"/>
        </dgm:presLayoutVars>
      </dgm:prSet>
      <dgm:spPr/>
    </dgm:pt>
    <dgm:pt modelId="{E94F69FB-A4E3-4007-A270-BBAF87DD2780}" type="pres">
      <dgm:prSet presAssocID="{E866499A-E1B3-4DCD-BEB4-9837325D864C}" presName="centerShape" presStyleLbl="node0" presStyleIdx="0" presStyleCnt="1"/>
      <dgm:spPr/>
    </dgm:pt>
    <dgm:pt modelId="{3DE1DB24-D780-44E9-A0B4-122BDB9F1ACD}" type="pres">
      <dgm:prSet presAssocID="{6D8DDBB2-093F-481A-9460-7E868975CC3C}" presName="node" presStyleLbl="node1" presStyleIdx="0" presStyleCnt="7" custScaleX="117859" custScaleY="120832">
        <dgm:presLayoutVars>
          <dgm:bulletEnabled val="1"/>
        </dgm:presLayoutVars>
      </dgm:prSet>
      <dgm:spPr/>
    </dgm:pt>
    <dgm:pt modelId="{36B6EE3A-B561-42F8-A9D8-5687F6408116}" type="pres">
      <dgm:prSet presAssocID="{6D8DDBB2-093F-481A-9460-7E868975CC3C}" presName="dummy" presStyleCnt="0"/>
      <dgm:spPr/>
    </dgm:pt>
    <dgm:pt modelId="{5E9F9127-6A1D-43CE-979F-6DFC52290837}" type="pres">
      <dgm:prSet presAssocID="{93C645C4-0894-4CE6-BA50-4D3C6970280C}" presName="sibTrans" presStyleLbl="sibTrans2D1" presStyleIdx="0" presStyleCnt="7"/>
      <dgm:spPr/>
    </dgm:pt>
    <dgm:pt modelId="{5CBB6AD1-20ED-4279-9A14-A149FB3D18BD}" type="pres">
      <dgm:prSet presAssocID="{44424451-9B8A-4438-B1ED-2F27B82350C7}" presName="node" presStyleLbl="node1" presStyleIdx="1" presStyleCnt="7" custScaleX="126320" custScaleY="128096">
        <dgm:presLayoutVars>
          <dgm:bulletEnabled val="1"/>
        </dgm:presLayoutVars>
      </dgm:prSet>
      <dgm:spPr/>
    </dgm:pt>
    <dgm:pt modelId="{3CD202BF-FF67-411D-B25B-04D3666469D3}" type="pres">
      <dgm:prSet presAssocID="{44424451-9B8A-4438-B1ED-2F27B82350C7}" presName="dummy" presStyleCnt="0"/>
      <dgm:spPr/>
    </dgm:pt>
    <dgm:pt modelId="{65FA98F5-FB30-4509-A88D-78CC5B719D93}" type="pres">
      <dgm:prSet presAssocID="{01305BF6-D94B-4C7B-B8F8-E30381AC9CC7}" presName="sibTrans" presStyleLbl="sibTrans2D1" presStyleIdx="1" presStyleCnt="7"/>
      <dgm:spPr/>
    </dgm:pt>
    <dgm:pt modelId="{E1B46DAE-159D-45D0-9D4D-39402F60B441}" type="pres">
      <dgm:prSet presAssocID="{4171125B-5A42-4621-BAB9-6EDBDF56D0D8}" presName="node" presStyleLbl="node1" presStyleIdx="2" presStyleCnt="7" custScaleX="128932" custScaleY="128569">
        <dgm:presLayoutVars>
          <dgm:bulletEnabled val="1"/>
        </dgm:presLayoutVars>
      </dgm:prSet>
      <dgm:spPr/>
    </dgm:pt>
    <dgm:pt modelId="{8D980544-355C-4D00-B947-5DE90376CA82}" type="pres">
      <dgm:prSet presAssocID="{4171125B-5A42-4621-BAB9-6EDBDF56D0D8}" presName="dummy" presStyleCnt="0"/>
      <dgm:spPr/>
    </dgm:pt>
    <dgm:pt modelId="{D50AD6B2-811F-4E9B-8AFD-814E16E2B6F9}" type="pres">
      <dgm:prSet presAssocID="{07E91633-6A82-48AB-AFE2-806F5D6DE0BA}" presName="sibTrans" presStyleLbl="sibTrans2D1" presStyleIdx="2" presStyleCnt="7"/>
      <dgm:spPr/>
    </dgm:pt>
    <dgm:pt modelId="{7D772CF5-21D9-4EC8-9167-7FBF9672664D}" type="pres">
      <dgm:prSet presAssocID="{5C027F60-48DE-4A30-9E5A-A1B15D7F440F}" presName="node" presStyleLbl="node1" presStyleIdx="3" presStyleCnt="7" custScaleX="116773" custScaleY="121051">
        <dgm:presLayoutVars>
          <dgm:bulletEnabled val="1"/>
        </dgm:presLayoutVars>
      </dgm:prSet>
      <dgm:spPr/>
    </dgm:pt>
    <dgm:pt modelId="{E4F3D492-B996-4040-A7BC-FC1835704DDA}" type="pres">
      <dgm:prSet presAssocID="{5C027F60-48DE-4A30-9E5A-A1B15D7F440F}" presName="dummy" presStyleCnt="0"/>
      <dgm:spPr/>
    </dgm:pt>
    <dgm:pt modelId="{8C1CE325-C51A-466E-B857-F2832F604E66}" type="pres">
      <dgm:prSet presAssocID="{8D01C10C-75E1-46CB-BA21-DF6E3C90B5F1}" presName="sibTrans" presStyleLbl="sibTrans2D1" presStyleIdx="3" presStyleCnt="7"/>
      <dgm:spPr/>
    </dgm:pt>
    <dgm:pt modelId="{E2F11991-A7B0-42C3-8E0E-1CEEB17D7785}" type="pres">
      <dgm:prSet presAssocID="{A7E74D95-4FEF-48EF-91F8-FCBFB92A54B4}" presName="node" presStyleLbl="node1" presStyleIdx="4" presStyleCnt="7" custScaleX="125247" custScaleY="124736">
        <dgm:presLayoutVars>
          <dgm:bulletEnabled val="1"/>
        </dgm:presLayoutVars>
      </dgm:prSet>
      <dgm:spPr/>
    </dgm:pt>
    <dgm:pt modelId="{31AC183D-27BE-406E-8082-BD4F51BCD6B6}" type="pres">
      <dgm:prSet presAssocID="{A7E74D95-4FEF-48EF-91F8-FCBFB92A54B4}" presName="dummy" presStyleCnt="0"/>
      <dgm:spPr/>
    </dgm:pt>
    <dgm:pt modelId="{BE68F71A-752E-41DD-AFF5-6ACD4A746F28}" type="pres">
      <dgm:prSet presAssocID="{68DFAB7B-CF70-4114-BC53-3AE7FFD838FB}" presName="sibTrans" presStyleLbl="sibTrans2D1" presStyleIdx="4" presStyleCnt="7"/>
      <dgm:spPr/>
    </dgm:pt>
    <dgm:pt modelId="{2F545D43-D354-4D09-A290-9C8E528F26E0}" type="pres">
      <dgm:prSet presAssocID="{66781AD5-EAD0-452B-8803-EB121E4E2E2D}" presName="node" presStyleLbl="node1" presStyleIdx="5" presStyleCnt="7" custScaleX="118663" custScaleY="117498">
        <dgm:presLayoutVars>
          <dgm:bulletEnabled val="1"/>
        </dgm:presLayoutVars>
      </dgm:prSet>
      <dgm:spPr/>
    </dgm:pt>
    <dgm:pt modelId="{A0E75FAD-F66D-449B-8EC1-5164F4BDAFEB}" type="pres">
      <dgm:prSet presAssocID="{66781AD5-EAD0-452B-8803-EB121E4E2E2D}" presName="dummy" presStyleCnt="0"/>
      <dgm:spPr/>
    </dgm:pt>
    <dgm:pt modelId="{79390893-81FF-40AC-B07B-EF7765D18AD2}" type="pres">
      <dgm:prSet presAssocID="{AD641951-EF38-4245-AE1F-60A541E5EEF1}" presName="sibTrans" presStyleLbl="sibTrans2D1" presStyleIdx="5" presStyleCnt="7"/>
      <dgm:spPr/>
    </dgm:pt>
    <dgm:pt modelId="{F4EA905C-A850-4025-A9C7-D9089D9E9C14}" type="pres">
      <dgm:prSet presAssocID="{FC503266-C262-4A99-B14D-C7B27E30E1E3}" presName="node" presStyleLbl="node1" presStyleIdx="6" presStyleCnt="7" custScaleX="118080" custScaleY="122021">
        <dgm:presLayoutVars>
          <dgm:bulletEnabled val="1"/>
        </dgm:presLayoutVars>
      </dgm:prSet>
      <dgm:spPr/>
    </dgm:pt>
    <dgm:pt modelId="{E62D6DA0-0DFB-4441-BCD0-F8A59EB82F03}" type="pres">
      <dgm:prSet presAssocID="{FC503266-C262-4A99-B14D-C7B27E30E1E3}" presName="dummy" presStyleCnt="0"/>
      <dgm:spPr/>
    </dgm:pt>
    <dgm:pt modelId="{3208F4A7-5356-4FED-9648-531D3FA7CE95}" type="pres">
      <dgm:prSet presAssocID="{EB8374A4-2668-4B68-8FBC-13BBD84BEC8F}" presName="sibTrans" presStyleLbl="sibTrans2D1" presStyleIdx="6" presStyleCnt="7"/>
      <dgm:spPr/>
    </dgm:pt>
  </dgm:ptLst>
  <dgm:cxnLst>
    <dgm:cxn modelId="{A5A4B604-2ED0-40CE-B3B5-32A31DBF29BA}" type="presOf" srcId="{E866499A-E1B3-4DCD-BEB4-9837325D864C}" destId="{E94F69FB-A4E3-4007-A270-BBAF87DD2780}" srcOrd="0" destOrd="0" presId="urn:microsoft.com/office/officeart/2005/8/layout/radial6"/>
    <dgm:cxn modelId="{ECAAD204-22E9-4507-A451-B2F3C4AD8147}" type="presOf" srcId="{FC503266-C262-4A99-B14D-C7B27E30E1E3}" destId="{F4EA905C-A850-4025-A9C7-D9089D9E9C14}" srcOrd="0" destOrd="0" presId="urn:microsoft.com/office/officeart/2005/8/layout/radial6"/>
    <dgm:cxn modelId="{F020EA07-8DD8-4E25-BCE1-DF3EB6A30A02}" type="presOf" srcId="{66781AD5-EAD0-452B-8803-EB121E4E2E2D}" destId="{2F545D43-D354-4D09-A290-9C8E528F26E0}" srcOrd="0" destOrd="0" presId="urn:microsoft.com/office/officeart/2005/8/layout/radial6"/>
    <dgm:cxn modelId="{3425A008-36CB-43C5-A7F3-05C883A7768C}" type="presOf" srcId="{44424451-9B8A-4438-B1ED-2F27B82350C7}" destId="{5CBB6AD1-20ED-4279-9A14-A149FB3D18BD}" srcOrd="0" destOrd="0" presId="urn:microsoft.com/office/officeart/2005/8/layout/radial6"/>
    <dgm:cxn modelId="{AB191A0B-BA4C-4EBB-BD92-F3F9DE88B965}" srcId="{E866499A-E1B3-4DCD-BEB4-9837325D864C}" destId="{44424451-9B8A-4438-B1ED-2F27B82350C7}" srcOrd="1" destOrd="0" parTransId="{4BB19B13-2AD8-48F5-9821-673F9BE888BD}" sibTransId="{01305BF6-D94B-4C7B-B8F8-E30381AC9CC7}"/>
    <dgm:cxn modelId="{23287D0B-3C26-4F3F-B873-7A87FBC5CAE4}" srcId="{E866499A-E1B3-4DCD-BEB4-9837325D864C}" destId="{6D8DDBB2-093F-481A-9460-7E868975CC3C}" srcOrd="0" destOrd="0" parTransId="{8A57F4CA-FBC7-48F1-8156-915216E2F3CA}" sibTransId="{93C645C4-0894-4CE6-BA50-4D3C6970280C}"/>
    <dgm:cxn modelId="{3B27FC19-7249-4D8D-A9A6-6173124E4137}" srcId="{E866499A-E1B3-4DCD-BEB4-9837325D864C}" destId="{5C027F60-48DE-4A30-9E5A-A1B15D7F440F}" srcOrd="3" destOrd="0" parTransId="{F5939B08-9EC0-463E-AA64-F97DDAFA4DC7}" sibTransId="{8D01C10C-75E1-46CB-BA21-DF6E3C90B5F1}"/>
    <dgm:cxn modelId="{9B37F722-9429-4973-B2EB-61B78D50A7E7}" type="presOf" srcId="{6D8DDBB2-093F-481A-9460-7E868975CC3C}" destId="{3DE1DB24-D780-44E9-A0B4-122BDB9F1ACD}" srcOrd="0" destOrd="0" presId="urn:microsoft.com/office/officeart/2005/8/layout/radial6"/>
    <dgm:cxn modelId="{D6F93F44-D490-4949-8508-83592C6B1415}" type="presOf" srcId="{4171125B-5A42-4621-BAB9-6EDBDF56D0D8}" destId="{E1B46DAE-159D-45D0-9D4D-39402F60B441}" srcOrd="0" destOrd="0" presId="urn:microsoft.com/office/officeart/2005/8/layout/radial6"/>
    <dgm:cxn modelId="{145D4264-549A-4717-BA46-E5FB92FA0354}" srcId="{D8E93B0E-9840-44E8-99BE-55CB763B952E}" destId="{00F6128C-041A-4346-88B4-A074EA7511A6}" srcOrd="2" destOrd="0" parTransId="{61245E20-9BF4-43EB-BB0A-2583CCC34AC8}" sibTransId="{6F56A029-D6C1-4893-BF41-C661841E1340}"/>
    <dgm:cxn modelId="{CE9AA765-E831-4CC6-81FE-070021188666}" srcId="{E866499A-E1B3-4DCD-BEB4-9837325D864C}" destId="{A7E74D95-4FEF-48EF-91F8-FCBFB92A54B4}" srcOrd="4" destOrd="0" parTransId="{A7D8D8C4-CB4E-45A1-8970-9722E7C050DC}" sibTransId="{68DFAB7B-CF70-4114-BC53-3AE7FFD838FB}"/>
    <dgm:cxn modelId="{D5A2A866-0496-430A-A6B3-8619E566571D}" type="presOf" srcId="{D8E93B0E-9840-44E8-99BE-55CB763B952E}" destId="{D8F89FF1-C4F1-4EB1-BAA4-21A6D1AD5184}" srcOrd="0" destOrd="0" presId="urn:microsoft.com/office/officeart/2005/8/layout/radial6"/>
    <dgm:cxn modelId="{0C4AC27B-6FFE-455A-9B40-D33E68F50556}" srcId="{E866499A-E1B3-4DCD-BEB4-9837325D864C}" destId="{66781AD5-EAD0-452B-8803-EB121E4E2E2D}" srcOrd="5" destOrd="0" parTransId="{D65C2E13-3668-4854-BB98-794A5BA96F08}" sibTransId="{AD641951-EF38-4245-AE1F-60A541E5EEF1}"/>
    <dgm:cxn modelId="{06452485-7C1A-4D47-9002-AB89ACBC44B0}" srcId="{E866499A-E1B3-4DCD-BEB4-9837325D864C}" destId="{FC503266-C262-4A99-B14D-C7B27E30E1E3}" srcOrd="6" destOrd="0" parTransId="{98A33C2A-4880-4DB3-BA23-7EFB6ECF74B7}" sibTransId="{EB8374A4-2668-4B68-8FBC-13BBD84BEC8F}"/>
    <dgm:cxn modelId="{577AEC9D-E219-4DA8-8A21-79B0665693B8}" type="presOf" srcId="{68DFAB7B-CF70-4114-BC53-3AE7FFD838FB}" destId="{BE68F71A-752E-41DD-AFF5-6ACD4A746F28}" srcOrd="0" destOrd="0" presId="urn:microsoft.com/office/officeart/2005/8/layout/radial6"/>
    <dgm:cxn modelId="{22FEE6A5-3D90-4156-ADB7-E8174BF254FD}" type="presOf" srcId="{93C645C4-0894-4CE6-BA50-4D3C6970280C}" destId="{5E9F9127-6A1D-43CE-979F-6DFC52290837}" srcOrd="0" destOrd="0" presId="urn:microsoft.com/office/officeart/2005/8/layout/radial6"/>
    <dgm:cxn modelId="{1FD0FCA7-4883-4BA6-998E-83C681B90720}" type="presOf" srcId="{EB8374A4-2668-4B68-8FBC-13BBD84BEC8F}" destId="{3208F4A7-5356-4FED-9648-531D3FA7CE95}" srcOrd="0" destOrd="0" presId="urn:microsoft.com/office/officeart/2005/8/layout/radial6"/>
    <dgm:cxn modelId="{A6DA9CA8-4BC5-4280-BB88-BCD7234E9F27}" srcId="{D8E93B0E-9840-44E8-99BE-55CB763B952E}" destId="{0859BBFE-8962-4621-8C11-23151F66E7AB}" srcOrd="1" destOrd="0" parTransId="{8E1365EB-F966-4260-9707-FE233DEEF2B1}" sibTransId="{C1D4A3C1-93AD-486C-B317-AF5AC3E86823}"/>
    <dgm:cxn modelId="{E7212FB3-1838-431E-81B4-58C084FEBE6F}" srcId="{D8E93B0E-9840-44E8-99BE-55CB763B952E}" destId="{E866499A-E1B3-4DCD-BEB4-9837325D864C}" srcOrd="0" destOrd="0" parTransId="{BF75511A-03C9-4994-884E-9AC8811A33CE}" sibTransId="{49350B3E-23C3-4191-820F-13AEBBB25276}"/>
    <dgm:cxn modelId="{617EE5B4-AAAF-4C95-A04C-98747F940463}" srcId="{E866499A-E1B3-4DCD-BEB4-9837325D864C}" destId="{4171125B-5A42-4621-BAB9-6EDBDF56D0D8}" srcOrd="2" destOrd="0" parTransId="{0428DC70-E819-42D5-BE1E-81E82B9576C6}" sibTransId="{07E91633-6A82-48AB-AFE2-806F5D6DE0BA}"/>
    <dgm:cxn modelId="{DC7A71BA-B9BE-4207-BF80-D41E6F4E8829}" type="presOf" srcId="{07E91633-6A82-48AB-AFE2-806F5D6DE0BA}" destId="{D50AD6B2-811F-4E9B-8AFD-814E16E2B6F9}" srcOrd="0" destOrd="0" presId="urn:microsoft.com/office/officeart/2005/8/layout/radial6"/>
    <dgm:cxn modelId="{E241FABE-BD70-4672-9FBD-573735FA5B1B}" type="presOf" srcId="{5C027F60-48DE-4A30-9E5A-A1B15D7F440F}" destId="{7D772CF5-21D9-4EC8-9167-7FBF9672664D}" srcOrd="0" destOrd="0" presId="urn:microsoft.com/office/officeart/2005/8/layout/radial6"/>
    <dgm:cxn modelId="{CF9A54BF-56CB-4D91-873E-C1918E2FC448}" type="presOf" srcId="{A7E74D95-4FEF-48EF-91F8-FCBFB92A54B4}" destId="{E2F11991-A7B0-42C3-8E0E-1CEEB17D7785}" srcOrd="0" destOrd="0" presId="urn:microsoft.com/office/officeart/2005/8/layout/radial6"/>
    <dgm:cxn modelId="{2EA606D0-0F5C-4DBA-8544-52BAA2B27714}" type="presOf" srcId="{AD641951-EF38-4245-AE1F-60A541E5EEF1}" destId="{79390893-81FF-40AC-B07B-EF7765D18AD2}" srcOrd="0" destOrd="0" presId="urn:microsoft.com/office/officeart/2005/8/layout/radial6"/>
    <dgm:cxn modelId="{35ED46D4-654C-4FE5-8E10-21B772AFA0FB}" type="presOf" srcId="{8D01C10C-75E1-46CB-BA21-DF6E3C90B5F1}" destId="{8C1CE325-C51A-466E-B857-F2832F604E66}" srcOrd="0" destOrd="0" presId="urn:microsoft.com/office/officeart/2005/8/layout/radial6"/>
    <dgm:cxn modelId="{B8DCD6DB-5699-4A22-9D3B-11FB7B532996}" type="presOf" srcId="{01305BF6-D94B-4C7B-B8F8-E30381AC9CC7}" destId="{65FA98F5-FB30-4509-A88D-78CC5B719D93}" srcOrd="0" destOrd="0" presId="urn:microsoft.com/office/officeart/2005/8/layout/radial6"/>
    <dgm:cxn modelId="{2F482990-1870-4FFE-8B9A-8D2F9FBA5640}" type="presParOf" srcId="{D8F89FF1-C4F1-4EB1-BAA4-21A6D1AD5184}" destId="{E94F69FB-A4E3-4007-A270-BBAF87DD2780}" srcOrd="0" destOrd="0" presId="urn:microsoft.com/office/officeart/2005/8/layout/radial6"/>
    <dgm:cxn modelId="{A94B95DF-6ABD-4338-8606-4546CF9AAF93}" type="presParOf" srcId="{D8F89FF1-C4F1-4EB1-BAA4-21A6D1AD5184}" destId="{3DE1DB24-D780-44E9-A0B4-122BDB9F1ACD}" srcOrd="1" destOrd="0" presId="urn:microsoft.com/office/officeart/2005/8/layout/radial6"/>
    <dgm:cxn modelId="{0A77C0EC-2B63-42EB-AF8C-73813814FB17}" type="presParOf" srcId="{D8F89FF1-C4F1-4EB1-BAA4-21A6D1AD5184}" destId="{36B6EE3A-B561-42F8-A9D8-5687F6408116}" srcOrd="2" destOrd="0" presId="urn:microsoft.com/office/officeart/2005/8/layout/radial6"/>
    <dgm:cxn modelId="{77FA02E6-8B9D-4FF8-90E4-0D71876A3A96}" type="presParOf" srcId="{D8F89FF1-C4F1-4EB1-BAA4-21A6D1AD5184}" destId="{5E9F9127-6A1D-43CE-979F-6DFC52290837}" srcOrd="3" destOrd="0" presId="urn:microsoft.com/office/officeart/2005/8/layout/radial6"/>
    <dgm:cxn modelId="{6C5B329B-46DB-479B-8DD8-80E1EF9D1CA7}" type="presParOf" srcId="{D8F89FF1-C4F1-4EB1-BAA4-21A6D1AD5184}" destId="{5CBB6AD1-20ED-4279-9A14-A149FB3D18BD}" srcOrd="4" destOrd="0" presId="urn:microsoft.com/office/officeart/2005/8/layout/radial6"/>
    <dgm:cxn modelId="{86B6E39B-1A49-4731-93AF-6C28AB313798}" type="presParOf" srcId="{D8F89FF1-C4F1-4EB1-BAA4-21A6D1AD5184}" destId="{3CD202BF-FF67-411D-B25B-04D3666469D3}" srcOrd="5" destOrd="0" presId="urn:microsoft.com/office/officeart/2005/8/layout/radial6"/>
    <dgm:cxn modelId="{00EDB315-A8D3-4404-B5DD-EA9A63EBD0A0}" type="presParOf" srcId="{D8F89FF1-C4F1-4EB1-BAA4-21A6D1AD5184}" destId="{65FA98F5-FB30-4509-A88D-78CC5B719D93}" srcOrd="6" destOrd="0" presId="urn:microsoft.com/office/officeart/2005/8/layout/radial6"/>
    <dgm:cxn modelId="{28BD17E4-8A0E-40D5-BFAB-CDF46E5965BA}" type="presParOf" srcId="{D8F89FF1-C4F1-4EB1-BAA4-21A6D1AD5184}" destId="{E1B46DAE-159D-45D0-9D4D-39402F60B441}" srcOrd="7" destOrd="0" presId="urn:microsoft.com/office/officeart/2005/8/layout/radial6"/>
    <dgm:cxn modelId="{1AC0D810-70B8-4025-8AE2-13FB7494C141}" type="presParOf" srcId="{D8F89FF1-C4F1-4EB1-BAA4-21A6D1AD5184}" destId="{8D980544-355C-4D00-B947-5DE90376CA82}" srcOrd="8" destOrd="0" presId="urn:microsoft.com/office/officeart/2005/8/layout/radial6"/>
    <dgm:cxn modelId="{BB025851-315C-4C06-B430-B022D3781457}" type="presParOf" srcId="{D8F89FF1-C4F1-4EB1-BAA4-21A6D1AD5184}" destId="{D50AD6B2-811F-4E9B-8AFD-814E16E2B6F9}" srcOrd="9" destOrd="0" presId="urn:microsoft.com/office/officeart/2005/8/layout/radial6"/>
    <dgm:cxn modelId="{CFC04265-406B-432D-8684-1431748BA721}" type="presParOf" srcId="{D8F89FF1-C4F1-4EB1-BAA4-21A6D1AD5184}" destId="{7D772CF5-21D9-4EC8-9167-7FBF9672664D}" srcOrd="10" destOrd="0" presId="urn:microsoft.com/office/officeart/2005/8/layout/radial6"/>
    <dgm:cxn modelId="{022CA104-5403-40C5-8E82-7A81309A56E2}" type="presParOf" srcId="{D8F89FF1-C4F1-4EB1-BAA4-21A6D1AD5184}" destId="{E4F3D492-B996-4040-A7BC-FC1835704DDA}" srcOrd="11" destOrd="0" presId="urn:microsoft.com/office/officeart/2005/8/layout/radial6"/>
    <dgm:cxn modelId="{B53D43CB-19A5-490A-BC54-642A04AD71BA}" type="presParOf" srcId="{D8F89FF1-C4F1-4EB1-BAA4-21A6D1AD5184}" destId="{8C1CE325-C51A-466E-B857-F2832F604E66}" srcOrd="12" destOrd="0" presId="urn:microsoft.com/office/officeart/2005/8/layout/radial6"/>
    <dgm:cxn modelId="{FD2135C4-BB33-4262-8528-4F0EEC4C7594}" type="presParOf" srcId="{D8F89FF1-C4F1-4EB1-BAA4-21A6D1AD5184}" destId="{E2F11991-A7B0-42C3-8E0E-1CEEB17D7785}" srcOrd="13" destOrd="0" presId="urn:microsoft.com/office/officeart/2005/8/layout/radial6"/>
    <dgm:cxn modelId="{92251012-77DD-480C-97E6-BF7E7EC11B50}" type="presParOf" srcId="{D8F89FF1-C4F1-4EB1-BAA4-21A6D1AD5184}" destId="{31AC183D-27BE-406E-8082-BD4F51BCD6B6}" srcOrd="14" destOrd="0" presId="urn:microsoft.com/office/officeart/2005/8/layout/radial6"/>
    <dgm:cxn modelId="{17E962D6-3AED-4C49-A37C-6FB4A5C7DE2B}" type="presParOf" srcId="{D8F89FF1-C4F1-4EB1-BAA4-21A6D1AD5184}" destId="{BE68F71A-752E-41DD-AFF5-6ACD4A746F28}" srcOrd="15" destOrd="0" presId="urn:microsoft.com/office/officeart/2005/8/layout/radial6"/>
    <dgm:cxn modelId="{FCAD9324-3840-4005-B825-D6C9C100A1A5}" type="presParOf" srcId="{D8F89FF1-C4F1-4EB1-BAA4-21A6D1AD5184}" destId="{2F545D43-D354-4D09-A290-9C8E528F26E0}" srcOrd="16" destOrd="0" presId="urn:microsoft.com/office/officeart/2005/8/layout/radial6"/>
    <dgm:cxn modelId="{49ED1A5F-45A8-4F67-A783-346A66F51494}" type="presParOf" srcId="{D8F89FF1-C4F1-4EB1-BAA4-21A6D1AD5184}" destId="{A0E75FAD-F66D-449B-8EC1-5164F4BDAFEB}" srcOrd="17" destOrd="0" presId="urn:microsoft.com/office/officeart/2005/8/layout/radial6"/>
    <dgm:cxn modelId="{EC4C4D32-4F37-4088-BDDC-DE14988543B7}" type="presParOf" srcId="{D8F89FF1-C4F1-4EB1-BAA4-21A6D1AD5184}" destId="{79390893-81FF-40AC-B07B-EF7765D18AD2}" srcOrd="18" destOrd="0" presId="urn:microsoft.com/office/officeart/2005/8/layout/radial6"/>
    <dgm:cxn modelId="{5F3B8AA7-F094-40A5-8DEC-4F2B401FA982}" type="presParOf" srcId="{D8F89FF1-C4F1-4EB1-BAA4-21A6D1AD5184}" destId="{F4EA905C-A850-4025-A9C7-D9089D9E9C14}" srcOrd="19" destOrd="0" presId="urn:microsoft.com/office/officeart/2005/8/layout/radial6"/>
    <dgm:cxn modelId="{EDB4A5A0-8E91-488A-955B-01FDA2A80542}" type="presParOf" srcId="{D8F89FF1-C4F1-4EB1-BAA4-21A6D1AD5184}" destId="{E62D6DA0-0DFB-4441-BCD0-F8A59EB82F03}" srcOrd="20" destOrd="0" presId="urn:microsoft.com/office/officeart/2005/8/layout/radial6"/>
    <dgm:cxn modelId="{3E943559-1310-4F7D-9E32-895F5AF65E83}" type="presParOf" srcId="{D8F89FF1-C4F1-4EB1-BAA4-21A6D1AD5184}" destId="{3208F4A7-5356-4FED-9648-531D3FA7CE95}"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8F4A7-5356-4FED-9648-531D3FA7CE95}">
      <dsp:nvSpPr>
        <dsp:cNvPr id="0" name=""/>
        <dsp:cNvSpPr/>
      </dsp:nvSpPr>
      <dsp:spPr>
        <a:xfrm>
          <a:off x="3747861" y="427293"/>
          <a:ext cx="3458965" cy="3458965"/>
        </a:xfrm>
        <a:prstGeom prst="blockArc">
          <a:avLst>
            <a:gd name="adj1" fmla="val 13114286"/>
            <a:gd name="adj2" fmla="val 16200000"/>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90893-81FF-40AC-B07B-EF7765D18AD2}">
      <dsp:nvSpPr>
        <dsp:cNvPr id="0" name=""/>
        <dsp:cNvSpPr/>
      </dsp:nvSpPr>
      <dsp:spPr>
        <a:xfrm>
          <a:off x="3747861" y="427293"/>
          <a:ext cx="3458965" cy="3458965"/>
        </a:xfrm>
        <a:prstGeom prst="blockArc">
          <a:avLst>
            <a:gd name="adj1" fmla="val 10028571"/>
            <a:gd name="adj2" fmla="val 13114286"/>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68F71A-752E-41DD-AFF5-6ACD4A746F28}">
      <dsp:nvSpPr>
        <dsp:cNvPr id="0" name=""/>
        <dsp:cNvSpPr/>
      </dsp:nvSpPr>
      <dsp:spPr>
        <a:xfrm>
          <a:off x="3747861" y="427293"/>
          <a:ext cx="3458965" cy="3458965"/>
        </a:xfrm>
        <a:prstGeom prst="blockArc">
          <a:avLst>
            <a:gd name="adj1" fmla="val 6942857"/>
            <a:gd name="adj2" fmla="val 10028571"/>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1CE325-C51A-466E-B857-F2832F604E66}">
      <dsp:nvSpPr>
        <dsp:cNvPr id="0" name=""/>
        <dsp:cNvSpPr/>
      </dsp:nvSpPr>
      <dsp:spPr>
        <a:xfrm>
          <a:off x="3747861" y="427293"/>
          <a:ext cx="3458965" cy="3458965"/>
        </a:xfrm>
        <a:prstGeom prst="blockArc">
          <a:avLst>
            <a:gd name="adj1" fmla="val 3857143"/>
            <a:gd name="adj2" fmla="val 6942857"/>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0AD6B2-811F-4E9B-8AFD-814E16E2B6F9}">
      <dsp:nvSpPr>
        <dsp:cNvPr id="0" name=""/>
        <dsp:cNvSpPr/>
      </dsp:nvSpPr>
      <dsp:spPr>
        <a:xfrm>
          <a:off x="3747861" y="427293"/>
          <a:ext cx="3458965" cy="3458965"/>
        </a:xfrm>
        <a:prstGeom prst="blockArc">
          <a:avLst>
            <a:gd name="adj1" fmla="val 771429"/>
            <a:gd name="adj2" fmla="val 3857143"/>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FA98F5-FB30-4509-A88D-78CC5B719D93}">
      <dsp:nvSpPr>
        <dsp:cNvPr id="0" name=""/>
        <dsp:cNvSpPr/>
      </dsp:nvSpPr>
      <dsp:spPr>
        <a:xfrm>
          <a:off x="3747861" y="427293"/>
          <a:ext cx="3458965" cy="3458965"/>
        </a:xfrm>
        <a:prstGeom prst="blockArc">
          <a:avLst>
            <a:gd name="adj1" fmla="val 19285714"/>
            <a:gd name="adj2" fmla="val 771429"/>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9F9127-6A1D-43CE-979F-6DFC52290837}">
      <dsp:nvSpPr>
        <dsp:cNvPr id="0" name=""/>
        <dsp:cNvSpPr/>
      </dsp:nvSpPr>
      <dsp:spPr>
        <a:xfrm>
          <a:off x="3747861" y="427293"/>
          <a:ext cx="3458965" cy="3458965"/>
        </a:xfrm>
        <a:prstGeom prst="blockArc">
          <a:avLst>
            <a:gd name="adj1" fmla="val 16200000"/>
            <a:gd name="adj2" fmla="val 19285714"/>
            <a:gd name="adj3" fmla="val 3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4F69FB-A4E3-4007-A270-BBAF87DD2780}">
      <dsp:nvSpPr>
        <dsp:cNvPr id="0" name=""/>
        <dsp:cNvSpPr/>
      </dsp:nvSpPr>
      <dsp:spPr>
        <a:xfrm>
          <a:off x="4807125" y="1486557"/>
          <a:ext cx="1340436" cy="134043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HTML</a:t>
          </a:r>
        </a:p>
      </dsp:txBody>
      <dsp:txXfrm>
        <a:off x="5003427" y="1682859"/>
        <a:ext cx="947832" cy="947832"/>
      </dsp:txXfrm>
    </dsp:sp>
    <dsp:sp modelId="{3DE1DB24-D780-44E9-A0B4-122BDB9F1ACD}">
      <dsp:nvSpPr>
        <dsp:cNvPr id="0" name=""/>
        <dsp:cNvSpPr/>
      </dsp:nvSpPr>
      <dsp:spPr>
        <a:xfrm>
          <a:off x="4924404" y="-105814"/>
          <a:ext cx="1105877" cy="113377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kern="1200" dirty="0"/>
            <a:t>Introduction</a:t>
          </a:r>
          <a:endParaRPr lang="en-US" sz="1100" b="0" kern="1200" dirty="0"/>
        </a:p>
      </dsp:txBody>
      <dsp:txXfrm>
        <a:off x="5086356" y="60223"/>
        <a:ext cx="781973" cy="801699"/>
      </dsp:txXfrm>
    </dsp:sp>
    <dsp:sp modelId="{5CBB6AD1-20ED-4279-9A14-A149FB3D18BD}">
      <dsp:nvSpPr>
        <dsp:cNvPr id="0" name=""/>
        <dsp:cNvSpPr/>
      </dsp:nvSpPr>
      <dsp:spPr>
        <a:xfrm>
          <a:off x="6210464" y="498556"/>
          <a:ext cx="1185267" cy="120193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Document </a:t>
          </a:r>
        </a:p>
        <a:p>
          <a:pPr marL="0" lvl="0" indent="0" algn="ctr" defTabSz="488950">
            <a:lnSpc>
              <a:spcPct val="90000"/>
            </a:lnSpc>
            <a:spcBef>
              <a:spcPct val="0"/>
            </a:spcBef>
            <a:spcAft>
              <a:spcPct val="35000"/>
            </a:spcAft>
            <a:buNone/>
          </a:pPr>
          <a:r>
            <a:rPr lang="en-US" sz="1100" kern="1200" dirty="0"/>
            <a:t>Structure</a:t>
          </a:r>
        </a:p>
      </dsp:txBody>
      <dsp:txXfrm>
        <a:off x="6384042" y="674575"/>
        <a:ext cx="838111" cy="849894"/>
      </dsp:txXfrm>
    </dsp:sp>
    <dsp:sp modelId="{E1B46DAE-159D-45D0-9D4D-39402F60B441}">
      <dsp:nvSpPr>
        <dsp:cNvPr id="0" name=""/>
        <dsp:cNvSpPr/>
      </dsp:nvSpPr>
      <dsp:spPr>
        <a:xfrm>
          <a:off x="6525644" y="1930920"/>
          <a:ext cx="1209776" cy="120637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Attributes</a:t>
          </a:r>
        </a:p>
      </dsp:txBody>
      <dsp:txXfrm>
        <a:off x="6702812" y="2107589"/>
        <a:ext cx="855440" cy="853032"/>
      </dsp:txXfrm>
    </dsp:sp>
    <dsp:sp modelId="{7D772CF5-21D9-4EC8-9167-7FBF9672664D}">
      <dsp:nvSpPr>
        <dsp:cNvPr id="0" name=""/>
        <dsp:cNvSpPr/>
      </dsp:nvSpPr>
      <dsp:spPr>
        <a:xfrm>
          <a:off x="5665238" y="3116638"/>
          <a:ext cx="1095687" cy="113582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List</a:t>
          </a:r>
        </a:p>
      </dsp:txBody>
      <dsp:txXfrm>
        <a:off x="5825698" y="3282976"/>
        <a:ext cx="774767" cy="803152"/>
      </dsp:txXfrm>
    </dsp:sp>
    <dsp:sp modelId="{E2F11991-A7B0-42C3-8E0E-1CEEB17D7785}">
      <dsp:nvSpPr>
        <dsp:cNvPr id="0" name=""/>
        <dsp:cNvSpPr/>
      </dsp:nvSpPr>
      <dsp:spPr>
        <a:xfrm>
          <a:off x="4154005" y="3099350"/>
          <a:ext cx="1175199" cy="117040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Anchor </a:t>
          </a:r>
        </a:p>
        <a:p>
          <a:pPr marL="0" lvl="0" indent="0" algn="ctr" defTabSz="488950">
            <a:lnSpc>
              <a:spcPct val="90000"/>
            </a:lnSpc>
            <a:spcBef>
              <a:spcPct val="0"/>
            </a:spcBef>
            <a:spcAft>
              <a:spcPct val="35000"/>
            </a:spcAft>
            <a:buNone/>
          </a:pPr>
          <a:r>
            <a:rPr lang="en-US" sz="1100" kern="1200" dirty="0"/>
            <a:t>Element</a:t>
          </a:r>
        </a:p>
      </dsp:txBody>
      <dsp:txXfrm>
        <a:off x="4326109" y="3270752"/>
        <a:ext cx="830991" cy="827601"/>
      </dsp:txXfrm>
    </dsp:sp>
    <dsp:sp modelId="{2F545D43-D354-4D09-A290-9C8E528F26E0}">
      <dsp:nvSpPr>
        <dsp:cNvPr id="0" name=""/>
        <dsp:cNvSpPr/>
      </dsp:nvSpPr>
      <dsp:spPr>
        <a:xfrm>
          <a:off x="3267443" y="1982860"/>
          <a:ext cx="1113421" cy="11024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Image </a:t>
          </a:r>
        </a:p>
        <a:p>
          <a:pPr marL="0" lvl="0" indent="0" algn="ctr" defTabSz="488950">
            <a:lnSpc>
              <a:spcPct val="90000"/>
            </a:lnSpc>
            <a:spcBef>
              <a:spcPct val="0"/>
            </a:spcBef>
            <a:spcAft>
              <a:spcPct val="35000"/>
            </a:spcAft>
            <a:buNone/>
          </a:pPr>
          <a:r>
            <a:rPr lang="en-US" sz="1100" kern="1200" dirty="0"/>
            <a:t>Element</a:t>
          </a:r>
        </a:p>
      </dsp:txBody>
      <dsp:txXfrm>
        <a:off x="3430500" y="2144316"/>
        <a:ext cx="787307" cy="779578"/>
      </dsp:txXfrm>
    </dsp:sp>
    <dsp:sp modelId="{F4EA905C-A850-4025-A9C7-D9089D9E9C14}">
      <dsp:nvSpPr>
        <dsp:cNvPr id="0" name=""/>
        <dsp:cNvSpPr/>
      </dsp:nvSpPr>
      <dsp:spPr>
        <a:xfrm>
          <a:off x="3597613" y="527057"/>
          <a:ext cx="1107951" cy="114493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Webpages</a:t>
          </a:r>
        </a:p>
      </dsp:txBody>
      <dsp:txXfrm>
        <a:off x="3759869" y="694728"/>
        <a:ext cx="783439" cy="809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8F4A7-5356-4FED-9648-531D3FA7CE95}">
      <dsp:nvSpPr>
        <dsp:cNvPr id="0" name=""/>
        <dsp:cNvSpPr/>
      </dsp:nvSpPr>
      <dsp:spPr>
        <a:xfrm>
          <a:off x="3755925" y="431264"/>
          <a:ext cx="3493123" cy="3493123"/>
        </a:xfrm>
        <a:prstGeom prst="blockArc">
          <a:avLst>
            <a:gd name="adj1" fmla="val 13114286"/>
            <a:gd name="adj2" fmla="val 16200000"/>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90893-81FF-40AC-B07B-EF7765D18AD2}">
      <dsp:nvSpPr>
        <dsp:cNvPr id="0" name=""/>
        <dsp:cNvSpPr/>
      </dsp:nvSpPr>
      <dsp:spPr>
        <a:xfrm>
          <a:off x="3755925" y="431264"/>
          <a:ext cx="3493123" cy="3493123"/>
        </a:xfrm>
        <a:prstGeom prst="blockArc">
          <a:avLst>
            <a:gd name="adj1" fmla="val 10028571"/>
            <a:gd name="adj2" fmla="val 13114286"/>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68F71A-752E-41DD-AFF5-6ACD4A746F28}">
      <dsp:nvSpPr>
        <dsp:cNvPr id="0" name=""/>
        <dsp:cNvSpPr/>
      </dsp:nvSpPr>
      <dsp:spPr>
        <a:xfrm>
          <a:off x="3755925" y="431264"/>
          <a:ext cx="3493123" cy="3493123"/>
        </a:xfrm>
        <a:prstGeom prst="blockArc">
          <a:avLst>
            <a:gd name="adj1" fmla="val 6942857"/>
            <a:gd name="adj2" fmla="val 10028571"/>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1CE325-C51A-466E-B857-F2832F604E66}">
      <dsp:nvSpPr>
        <dsp:cNvPr id="0" name=""/>
        <dsp:cNvSpPr/>
      </dsp:nvSpPr>
      <dsp:spPr>
        <a:xfrm>
          <a:off x="3755925" y="431264"/>
          <a:ext cx="3493123" cy="3493123"/>
        </a:xfrm>
        <a:prstGeom prst="blockArc">
          <a:avLst>
            <a:gd name="adj1" fmla="val 3857143"/>
            <a:gd name="adj2" fmla="val 6942857"/>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0AD6B2-811F-4E9B-8AFD-814E16E2B6F9}">
      <dsp:nvSpPr>
        <dsp:cNvPr id="0" name=""/>
        <dsp:cNvSpPr/>
      </dsp:nvSpPr>
      <dsp:spPr>
        <a:xfrm>
          <a:off x="3755925" y="431264"/>
          <a:ext cx="3493123" cy="3493123"/>
        </a:xfrm>
        <a:prstGeom prst="blockArc">
          <a:avLst>
            <a:gd name="adj1" fmla="val 771429"/>
            <a:gd name="adj2" fmla="val 3857143"/>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FA98F5-FB30-4509-A88D-78CC5B719D93}">
      <dsp:nvSpPr>
        <dsp:cNvPr id="0" name=""/>
        <dsp:cNvSpPr/>
      </dsp:nvSpPr>
      <dsp:spPr>
        <a:xfrm>
          <a:off x="3755925" y="431264"/>
          <a:ext cx="3493123" cy="3493123"/>
        </a:xfrm>
        <a:prstGeom prst="blockArc">
          <a:avLst>
            <a:gd name="adj1" fmla="val 19285714"/>
            <a:gd name="adj2" fmla="val 771429"/>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9F9127-6A1D-43CE-979F-6DFC52290837}">
      <dsp:nvSpPr>
        <dsp:cNvPr id="0" name=""/>
        <dsp:cNvSpPr/>
      </dsp:nvSpPr>
      <dsp:spPr>
        <a:xfrm>
          <a:off x="3755925" y="431264"/>
          <a:ext cx="3493123" cy="3493123"/>
        </a:xfrm>
        <a:prstGeom prst="blockArc">
          <a:avLst>
            <a:gd name="adj1" fmla="val 16200000"/>
            <a:gd name="adj2" fmla="val 19285714"/>
            <a:gd name="adj3" fmla="val 39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4F69FB-A4E3-4007-A270-BBAF87DD2780}">
      <dsp:nvSpPr>
        <dsp:cNvPr id="0" name=""/>
        <dsp:cNvSpPr/>
      </dsp:nvSpPr>
      <dsp:spPr>
        <a:xfrm>
          <a:off x="4825126" y="1500465"/>
          <a:ext cx="1354721" cy="135472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t>CSS</a:t>
          </a:r>
        </a:p>
      </dsp:txBody>
      <dsp:txXfrm>
        <a:off x="5023520" y="1698859"/>
        <a:ext cx="957933" cy="957933"/>
      </dsp:txXfrm>
    </dsp:sp>
    <dsp:sp modelId="{3DE1DB24-D780-44E9-A0B4-122BDB9F1ACD}">
      <dsp:nvSpPr>
        <dsp:cNvPr id="0" name=""/>
        <dsp:cNvSpPr/>
      </dsp:nvSpPr>
      <dsp:spPr>
        <a:xfrm>
          <a:off x="4943655" y="-107524"/>
          <a:ext cx="1117662" cy="11458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kern="1200" dirty="0"/>
            <a:t>Introduction</a:t>
          </a:r>
          <a:endParaRPr lang="en-US" sz="1100" b="0" kern="1200" dirty="0"/>
        </a:p>
      </dsp:txBody>
      <dsp:txXfrm>
        <a:off x="5107333" y="60283"/>
        <a:ext cx="790306" cy="810242"/>
      </dsp:txXfrm>
    </dsp:sp>
    <dsp:sp modelId="{5CBB6AD1-20ED-4279-9A14-A149FB3D18BD}">
      <dsp:nvSpPr>
        <dsp:cNvPr id="0" name=""/>
        <dsp:cNvSpPr/>
      </dsp:nvSpPr>
      <dsp:spPr>
        <a:xfrm>
          <a:off x="6242363" y="502778"/>
          <a:ext cx="1197899" cy="12147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Inline</a:t>
          </a:r>
        </a:p>
        <a:p>
          <a:pPr marL="0" lvl="0" indent="0" algn="ctr" defTabSz="488950">
            <a:lnSpc>
              <a:spcPct val="90000"/>
            </a:lnSpc>
            <a:spcBef>
              <a:spcPct val="0"/>
            </a:spcBef>
            <a:spcAft>
              <a:spcPct val="35000"/>
            </a:spcAft>
            <a:buNone/>
          </a:pPr>
          <a:r>
            <a:rPr lang="en-US" sz="1100" kern="1200" dirty="0"/>
            <a:t>Internal</a:t>
          </a:r>
        </a:p>
        <a:p>
          <a:pPr marL="0" lvl="0" indent="0" algn="ctr" defTabSz="488950">
            <a:lnSpc>
              <a:spcPct val="90000"/>
            </a:lnSpc>
            <a:spcBef>
              <a:spcPct val="0"/>
            </a:spcBef>
            <a:spcAft>
              <a:spcPct val="35000"/>
            </a:spcAft>
            <a:buNone/>
          </a:pPr>
          <a:r>
            <a:rPr lang="en-US" sz="1100" kern="1200" dirty="0"/>
            <a:t>External</a:t>
          </a:r>
        </a:p>
      </dsp:txBody>
      <dsp:txXfrm>
        <a:off x="6417791" y="680673"/>
        <a:ext cx="847043" cy="858950"/>
      </dsp:txXfrm>
    </dsp:sp>
    <dsp:sp modelId="{E1B46DAE-159D-45D0-9D4D-39402F60B441}">
      <dsp:nvSpPr>
        <dsp:cNvPr id="0" name=""/>
        <dsp:cNvSpPr/>
      </dsp:nvSpPr>
      <dsp:spPr>
        <a:xfrm>
          <a:off x="6560641" y="1949263"/>
          <a:ext cx="1222668" cy="121922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Selectors</a:t>
          </a:r>
        </a:p>
      </dsp:txBody>
      <dsp:txXfrm>
        <a:off x="6739697" y="2127815"/>
        <a:ext cx="864556" cy="862122"/>
      </dsp:txXfrm>
    </dsp:sp>
    <dsp:sp modelId="{7D772CF5-21D9-4EC8-9167-7FBF9672664D}">
      <dsp:nvSpPr>
        <dsp:cNvPr id="0" name=""/>
        <dsp:cNvSpPr/>
      </dsp:nvSpPr>
      <dsp:spPr>
        <a:xfrm>
          <a:off x="5691797" y="3146699"/>
          <a:ext cx="1107364" cy="114793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CSS Colors</a:t>
          </a:r>
        </a:p>
      </dsp:txBody>
      <dsp:txXfrm>
        <a:off x="5853967" y="3314810"/>
        <a:ext cx="783024" cy="811710"/>
      </dsp:txXfrm>
    </dsp:sp>
    <dsp:sp modelId="{E2F11991-A7B0-42C3-8E0E-1CEEB17D7785}">
      <dsp:nvSpPr>
        <dsp:cNvPr id="0" name=""/>
        <dsp:cNvSpPr/>
      </dsp:nvSpPr>
      <dsp:spPr>
        <a:xfrm>
          <a:off x="4165632" y="3129227"/>
          <a:ext cx="1187723" cy="118287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Font Properties</a:t>
          </a:r>
        </a:p>
      </dsp:txBody>
      <dsp:txXfrm>
        <a:off x="4339570" y="3302455"/>
        <a:ext cx="839847" cy="836421"/>
      </dsp:txXfrm>
    </dsp:sp>
    <dsp:sp modelId="{2F545D43-D354-4D09-A290-9C8E528F26E0}">
      <dsp:nvSpPr>
        <dsp:cNvPr id="0" name=""/>
        <dsp:cNvSpPr/>
      </dsp:nvSpPr>
      <dsp:spPr>
        <a:xfrm>
          <a:off x="3270354" y="2001756"/>
          <a:ext cx="1125287" cy="111423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Box Model</a:t>
          </a:r>
        </a:p>
      </dsp:txBody>
      <dsp:txXfrm>
        <a:off x="3435148" y="2164933"/>
        <a:ext cx="795699" cy="787885"/>
      </dsp:txXfrm>
    </dsp:sp>
    <dsp:sp modelId="{F4EA905C-A850-4025-A9C7-D9089D9E9C14}">
      <dsp:nvSpPr>
        <dsp:cNvPr id="0" name=""/>
        <dsp:cNvSpPr/>
      </dsp:nvSpPr>
      <dsp:spPr>
        <a:xfrm>
          <a:off x="3603781" y="531582"/>
          <a:ext cx="1119758" cy="115713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Layout</a:t>
          </a:r>
        </a:p>
      </dsp:txBody>
      <dsp:txXfrm>
        <a:off x="3767766" y="701040"/>
        <a:ext cx="791788" cy="81821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47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47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CA0979-F579-4E9B-A675-1F5ABBFF00DB}"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2958405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E7156E-175E-4DBA-9D21-B772C320F342}"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4685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895F6E-3D02-4292-95D1-C62B3126321B}"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68305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CB5ACB-D10C-44A8-9570-124370F4CB38}" type="datetimeFigureOut">
              <a:rPr lang="en-US" smtClean="0"/>
              <a:t>9/1/2024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7988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8D84F4-0E7A-4BDE-98C6-AE68FB974645}" type="datetimeFigureOut">
              <a:rPr lang="en-US" smtClean="0"/>
              <a:t>9/1/2024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73953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BEFF1D8-9801-4C4B-92F3-66C9A863BD74}" type="datetimeFigureOut">
              <a:rPr lang="en-US" smtClean="0"/>
              <a:t>9/1/2024</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73796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1FE8FD-B23E-4E1A-83EF-0847EBEA0105}" type="datetimeFigureOut">
              <a:rPr lang="en-US" smtClean="0"/>
              <a:t>9/1/2024</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33329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DDF891E-A7C2-465C-AD39-8EDCB0F58E3C}" type="datetimeFigureOut">
              <a:rPr lang="en-US" smtClean="0"/>
              <a:t>9/1/2024</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1317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9F93E5-AFB6-485C-8E3C-32F92A07875F}" type="datetimeFigureOut">
              <a:rPr lang="en-US" smtClean="0"/>
              <a:t>9/1/2024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2313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E261E-4F2B-4FFC-B0D8-B739F593650D}"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2025A1-ED26-40F3-87A5-996479C069A8}" type="slidenum">
              <a:rPr lang="en-US" smtClean="0"/>
              <a:pPr/>
              <a:t>‹#›</a:t>
            </a:fld>
            <a:endParaRPr lang="en-US"/>
          </a:p>
        </p:txBody>
      </p:sp>
    </p:spTree>
    <p:extLst>
      <p:ext uri="{BB962C8B-B14F-4D97-AF65-F5344CB8AC3E}">
        <p14:creationId xmlns:p14="http://schemas.microsoft.com/office/powerpoint/2010/main" val="3526803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extLst>
      <p:ext uri="{BB962C8B-B14F-4D97-AF65-F5344CB8AC3E}">
        <p14:creationId xmlns:p14="http://schemas.microsoft.com/office/powerpoint/2010/main" val="3013425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75355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32BE1-279E-4118-9FE3-7952B079A510}"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40608821"/>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extLst>
      <p:ext uri="{BB962C8B-B14F-4D97-AF65-F5344CB8AC3E}">
        <p14:creationId xmlns:p14="http://schemas.microsoft.com/office/powerpoint/2010/main" val="144710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extLst>
      <p:ext uri="{BB962C8B-B14F-4D97-AF65-F5344CB8AC3E}">
        <p14:creationId xmlns:p14="http://schemas.microsoft.com/office/powerpoint/2010/main" val="1424831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E76D0F-5A12-4D0A-80B0-1A6122B61E7B}"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3459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E8C84-89CA-44AB-B0BE-5C91BAF75478}" type="datetimeFigureOut">
              <a:rPr lang="en-US" smtClean="0"/>
              <a:t>9/1/2024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9147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E261E-4F2B-4FFC-B0D8-B739F593650D}" type="datetimeFigureOut">
              <a:rPr lang="en-US" smtClean="0"/>
              <a:pPr/>
              <a:t>9/1/2024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8E261E-4F2B-4FFC-B0D8-B739F593650D}"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8E261E-4F2B-4FFC-B0D8-B739F593650D}" type="datetimeFigureOut">
              <a:rPr lang="en-US" smtClean="0"/>
              <a:pPr/>
              <a:t>9/1/2024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8E261E-4F2B-4FFC-B0D8-B739F593650D}" type="datetimeFigureOut">
              <a:rPr lang="en-US" smtClean="0"/>
              <a:pPr/>
              <a:t>9/1/2024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E261E-4F2B-4FFC-B0D8-B739F593650D}" type="datetimeFigureOut">
              <a:rPr lang="en-US" smtClean="0"/>
              <a:pPr/>
              <a:t>9/1/2024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E261E-4F2B-4FFC-B0D8-B739F593650D}"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E261E-4F2B-4FFC-B0D8-B739F593650D}" type="datetimeFigureOut">
              <a:rPr lang="en-US" smtClean="0"/>
              <a:pPr/>
              <a:t>9/1/2024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2025A1-ED26-40F3-87A5-996479C069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E261E-4F2B-4FFC-B0D8-B739F593650D}" type="datetimeFigureOut">
              <a:rPr lang="en-US" smtClean="0"/>
              <a:pPr/>
              <a:t>9/1/2024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025A1-ED26-40F3-87A5-996479C069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F8E261E-4F2B-4FFC-B0D8-B739F593650D}" type="datetimeFigureOut">
              <a:rPr lang="en-US" smtClean="0"/>
              <a:pPr/>
              <a:t>9/1/2024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62025A1-ED26-40F3-87A5-996479C069A8}" type="slidenum">
              <a:rPr lang="en-US" smtClean="0"/>
              <a:pPr/>
              <a:t>‹#›</a:t>
            </a:fld>
            <a:endParaRPr lang="en-US"/>
          </a:p>
        </p:txBody>
      </p:sp>
    </p:spTree>
    <p:extLst>
      <p:ext uri="{BB962C8B-B14F-4D97-AF65-F5344CB8AC3E}">
        <p14:creationId xmlns:p14="http://schemas.microsoft.com/office/powerpoint/2010/main" val="488831870"/>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devdocs.io/" TargetMode="External"/><Relationship Id="rId5" Type="http://schemas.openxmlformats.org/officeDocument/2006/relationships/hyperlink" Target="https://w3schools.com/" TargetMode="External"/><Relationship Id="rId4" Type="http://schemas.openxmlformats.org/officeDocument/2006/relationships/hyperlink" Target="https://www.geeksforgeeks.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www.bussibees.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1640" y="1"/>
            <a:ext cx="8763000" cy="1470025"/>
          </a:xfrm>
        </p:spPr>
        <p:txBody>
          <a:bodyPr>
            <a:normAutofit fontScale="90000"/>
          </a:bodyPr>
          <a:lstStyle/>
          <a:p>
            <a:r>
              <a:rPr lang="en-US"/>
              <a:t>POORNIMA COLLEGE OF ENGINEERING</a:t>
            </a:r>
            <a:br>
              <a:rPr lang="en-US"/>
            </a:br>
            <a:r>
              <a:rPr lang="en-US" sz="2700"/>
              <a:t>DEPARTMENT OF INFORMATION TECHNOLOGY </a:t>
            </a:r>
          </a:p>
        </p:txBody>
      </p:sp>
      <p:sp>
        <p:nvSpPr>
          <p:cNvPr id="4" name="TextBox 3"/>
          <p:cNvSpPr txBox="1"/>
          <p:nvPr/>
        </p:nvSpPr>
        <p:spPr>
          <a:xfrm>
            <a:off x="2305515" y="1104621"/>
            <a:ext cx="7561052" cy="1889300"/>
          </a:xfrm>
          <a:prstGeom prst="rect">
            <a:avLst/>
          </a:prstGeom>
          <a:noFill/>
        </p:spPr>
        <p:txBody>
          <a:bodyPr wrap="square" lIns="91440" tIns="45720" rIns="91440" bIns="45720" rtlCol="0" anchor="t">
            <a:spAutoFit/>
          </a:bodyPr>
          <a:lstStyle/>
          <a:p>
            <a:pPr algn="ctr">
              <a:lnSpc>
                <a:spcPct val="150000"/>
              </a:lnSpc>
            </a:pPr>
            <a:r>
              <a:rPr lang="en-US" sz="2000" dirty="0">
                <a:latin typeface="Arial"/>
                <a:cs typeface="Arial"/>
              </a:rPr>
              <a:t>Industrial Training Presentation on </a:t>
            </a:r>
          </a:p>
          <a:p>
            <a:pPr algn="ctr">
              <a:lnSpc>
                <a:spcPct val="150000"/>
              </a:lnSpc>
            </a:pPr>
            <a:r>
              <a:rPr lang="en-US" sz="2000" b="1" dirty="0">
                <a:solidFill>
                  <a:schemeClr val="dk1"/>
                </a:solidFill>
                <a:latin typeface="Arial"/>
                <a:cs typeface="Arial"/>
              </a:rPr>
              <a:t>“</a:t>
            </a:r>
            <a:r>
              <a:rPr lang="en-US" sz="2000" b="1" dirty="0">
                <a:latin typeface="Arial"/>
                <a:cs typeface="Arial"/>
              </a:rPr>
              <a:t>Front End Web Development</a:t>
            </a:r>
            <a:r>
              <a:rPr lang="en-US" sz="2000" b="1" dirty="0">
                <a:solidFill>
                  <a:schemeClr val="dk1"/>
                </a:solidFill>
                <a:latin typeface="Arial"/>
                <a:cs typeface="Arial"/>
              </a:rPr>
              <a:t>”</a:t>
            </a:r>
            <a:endParaRPr lang="en-US" sz="2000" dirty="0">
              <a:solidFill>
                <a:schemeClr val="dk1"/>
              </a:solidFill>
              <a:latin typeface="Arial"/>
              <a:cs typeface="Arial"/>
            </a:endParaRPr>
          </a:p>
          <a:p>
            <a:pPr algn="ctr">
              <a:lnSpc>
                <a:spcPct val="150000"/>
              </a:lnSpc>
            </a:pPr>
            <a:r>
              <a:rPr lang="en-US" sz="2000" dirty="0">
                <a:solidFill>
                  <a:schemeClr val="dk1"/>
                </a:solidFill>
                <a:latin typeface="Arial"/>
                <a:cs typeface="Arial"/>
              </a:rPr>
              <a:t>Carried Out At</a:t>
            </a:r>
          </a:p>
          <a:p>
            <a:pPr algn="ctr">
              <a:lnSpc>
                <a:spcPct val="150000"/>
              </a:lnSpc>
            </a:pPr>
            <a:r>
              <a:rPr lang="en-US" sz="2000" b="1" dirty="0">
                <a:latin typeface="Neue Haas Grotesk Text Pro"/>
                <a:cs typeface="Arial"/>
              </a:rPr>
              <a:t>Bussibees Ed-tech Pvt Ltd</a:t>
            </a:r>
            <a:endParaRPr lang="en-US" dirty="0">
              <a:latin typeface="Neue Haas Grotesk Text Pro"/>
            </a:endParaRPr>
          </a:p>
        </p:txBody>
      </p:sp>
      <p:sp>
        <p:nvSpPr>
          <p:cNvPr id="5" name="TextBox 4"/>
          <p:cNvSpPr txBox="1"/>
          <p:nvPr/>
        </p:nvSpPr>
        <p:spPr>
          <a:xfrm>
            <a:off x="2026920" y="5276671"/>
            <a:ext cx="2773680" cy="1200329"/>
          </a:xfrm>
          <a:prstGeom prst="rect">
            <a:avLst/>
          </a:prstGeom>
          <a:noFill/>
        </p:spPr>
        <p:txBody>
          <a:bodyPr wrap="square" rtlCol="0">
            <a:spAutoFit/>
          </a:bodyPr>
          <a:lstStyle/>
          <a:p>
            <a:r>
              <a:rPr lang="en-US" sz="1800" dirty="0"/>
              <a:t>Presented to:</a:t>
            </a:r>
          </a:p>
          <a:p>
            <a:pPr marL="342900" indent="-342900"/>
            <a:r>
              <a:rPr lang="en-US" sz="1800" b="1" dirty="0"/>
              <a:t>Ms. Priya Shekhawat</a:t>
            </a:r>
          </a:p>
          <a:p>
            <a:pPr marL="342900" indent="-342900"/>
            <a:r>
              <a:rPr lang="en-US" sz="1800" b="1" dirty="0"/>
              <a:t>Mr. Alok Singh</a:t>
            </a:r>
          </a:p>
          <a:p>
            <a:pPr marL="342900" indent="-342900"/>
            <a:r>
              <a:rPr lang="en-US" sz="1800" dirty="0"/>
              <a:t>(Faculty Coordinators)</a:t>
            </a:r>
          </a:p>
        </p:txBody>
      </p:sp>
      <p:sp>
        <p:nvSpPr>
          <p:cNvPr id="7" name="TextBox 6"/>
          <p:cNvSpPr txBox="1"/>
          <p:nvPr/>
        </p:nvSpPr>
        <p:spPr>
          <a:xfrm>
            <a:off x="7394277" y="5280985"/>
            <a:ext cx="3147203" cy="1200329"/>
          </a:xfrm>
          <a:prstGeom prst="rect">
            <a:avLst/>
          </a:prstGeom>
          <a:noFill/>
        </p:spPr>
        <p:txBody>
          <a:bodyPr wrap="square" lIns="91440" tIns="45720" rIns="91440" bIns="45720" rtlCol="0" anchor="t">
            <a:spAutoFit/>
          </a:bodyPr>
          <a:lstStyle/>
          <a:p>
            <a:r>
              <a:rPr lang="en-US" sz="1800" dirty="0"/>
              <a:t>Presented By:</a:t>
            </a:r>
          </a:p>
          <a:p>
            <a:r>
              <a:rPr lang="en-US" sz="1800" dirty="0"/>
              <a:t>Student Name: </a:t>
            </a:r>
            <a:r>
              <a:rPr lang="en-US" sz="1800" b="1" dirty="0"/>
              <a:t>Joyesh Santra</a:t>
            </a:r>
            <a:endParaRPr lang="en-US" sz="1800" b="1" dirty="0">
              <a:cs typeface="Calibri"/>
            </a:endParaRPr>
          </a:p>
          <a:p>
            <a:r>
              <a:rPr lang="en-US" sz="1800" dirty="0"/>
              <a:t>Reg. No.:</a:t>
            </a:r>
            <a:r>
              <a:rPr lang="en-US" b="1" dirty="0"/>
              <a:t>PCE23IT025</a:t>
            </a:r>
            <a:endParaRPr lang="en-US" sz="1800" dirty="0">
              <a:cs typeface="Calibri"/>
            </a:endParaRPr>
          </a:p>
          <a:p>
            <a:endParaRPr lang="en-US" sz="1800" dirty="0"/>
          </a:p>
        </p:txBody>
      </p:sp>
      <p:pic>
        <p:nvPicPr>
          <p:cNvPr id="1026" name="Picture 2" descr="C:\Users\asian\Desktop\Poornima logo.png"/>
          <p:cNvPicPr>
            <a:picLocks noChangeAspect="1" noChangeArrowheads="1"/>
          </p:cNvPicPr>
          <p:nvPr/>
        </p:nvPicPr>
        <p:blipFill>
          <a:blip r:embed="rId2" cstate="print"/>
          <a:srcRect/>
          <a:stretch>
            <a:fillRect/>
          </a:stretch>
        </p:blipFill>
        <p:spPr bwMode="auto">
          <a:xfrm>
            <a:off x="5105401" y="2895601"/>
            <a:ext cx="1892935" cy="1951173"/>
          </a:xfrm>
          <a:prstGeom prst="rect">
            <a:avLst/>
          </a:prstGeom>
          <a:noFill/>
        </p:spPr>
      </p:pic>
      <p:sp>
        <p:nvSpPr>
          <p:cNvPr id="8" name="Rectangle 7"/>
          <p:cNvSpPr/>
          <p:nvPr/>
        </p:nvSpPr>
        <p:spPr>
          <a:xfrm>
            <a:off x="5194905" y="4876800"/>
            <a:ext cx="1770036" cy="369332"/>
          </a:xfrm>
          <a:prstGeom prst="rect">
            <a:avLst/>
          </a:prstGeom>
        </p:spPr>
        <p:txBody>
          <a:bodyPr wrap="square">
            <a:spAutoFit/>
          </a:bodyPr>
          <a:lstStyle/>
          <a:p>
            <a:pPr algn="ctr"/>
            <a:r>
              <a:rPr lang="en-US" sz="1800"/>
              <a:t>Session: 2024-25</a:t>
            </a:r>
          </a:p>
        </p:txBody>
      </p:sp>
    </p:spTree>
    <p:extLst>
      <p:ext uri="{BB962C8B-B14F-4D97-AF65-F5344CB8AC3E}">
        <p14:creationId xmlns:p14="http://schemas.microsoft.com/office/powerpoint/2010/main" val="717400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lvl="0"/>
            <a:r>
              <a:rPr lang="en-US" sz="4800" b="1" dirty="0">
                <a:solidFill>
                  <a:srgbClr val="00B0F0"/>
                </a:solidFill>
              </a:rPr>
              <a:t>Description  </a:t>
            </a:r>
            <a:r>
              <a:rPr lang="en-US" b="1" dirty="0">
                <a:solidFill>
                  <a:srgbClr val="00B0F0"/>
                </a:solidFill>
              </a:rPr>
              <a:t> </a:t>
            </a:r>
            <a:endParaRPr dirty="0">
              <a:solidFill>
                <a:srgbClr val="00B0F0"/>
              </a:solidFill>
            </a:endParaRPr>
          </a:p>
        </p:txBody>
      </p:sp>
      <p:sp>
        <p:nvSpPr>
          <p:cNvPr id="129" name="Google Shape;129;p5"/>
          <p:cNvSpPr txBox="1">
            <a:spLocks noGrp="1"/>
          </p:cNvSpPr>
          <p:nvPr>
            <p:ph idx="1"/>
          </p:nvPr>
        </p:nvSpPr>
        <p:spPr>
          <a:prstGeom prst="rect">
            <a:avLst/>
          </a:prstGeom>
          <a:noFill/>
          <a:ln>
            <a:noFill/>
          </a:ln>
        </p:spPr>
        <p:txBody>
          <a:bodyPr spcFirstLastPara="1" wrap="square" lIns="0" tIns="45700" rIns="0" bIns="45700" anchor="t" anchorCtr="0">
            <a:normAutofit/>
          </a:bodyPr>
          <a:lstStyle/>
          <a:p>
            <a:pPr marL="91440" lvl="0" indent="0">
              <a:spcBef>
                <a:spcPts val="0"/>
              </a:spcBef>
              <a:buSzPts val="2000"/>
              <a:buNone/>
            </a:pPr>
            <a:r>
              <a:rPr lang="en-US" b="1" dirty="0"/>
              <a:t>Week 2</a:t>
            </a:r>
            <a:endParaRPr dirty="0"/>
          </a:p>
        </p:txBody>
      </p:sp>
      <p:graphicFrame>
        <p:nvGraphicFramePr>
          <p:cNvPr id="5" name="Diagram 4"/>
          <p:cNvGraphicFramePr/>
          <p:nvPr>
            <p:extLst>
              <p:ext uri="{D42A27DB-BD31-4B8C-83A1-F6EECF244321}">
                <p14:modId xmlns:p14="http://schemas.microsoft.com/office/powerpoint/2010/main" val="1085078332"/>
              </p:ext>
            </p:extLst>
          </p:nvPr>
        </p:nvGraphicFramePr>
        <p:xfrm>
          <a:off x="172720" y="1869439"/>
          <a:ext cx="11053665" cy="4204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445164" y="-131065"/>
            <a:ext cx="9603275" cy="1563328"/>
          </a:xfrm>
          <a:prstGeom prst="rect">
            <a:avLst/>
          </a:prstGeom>
          <a:noFill/>
          <a:ln>
            <a:noFill/>
          </a:ln>
        </p:spPr>
        <p:txBody>
          <a:bodyPr spcFirstLastPara="1" wrap="square" lIns="91425" tIns="45700" rIns="91425" bIns="45700" anchor="b" anchorCtr="0">
            <a:normAutofit/>
          </a:bodyPr>
          <a:lstStyle/>
          <a:p>
            <a:pPr lvl="0"/>
            <a:r>
              <a:rPr lang="en-US" sz="4800" b="1" dirty="0">
                <a:solidFill>
                  <a:srgbClr val="00B0F0"/>
                </a:solidFill>
              </a:rPr>
              <a:t>Project Description </a:t>
            </a:r>
            <a:r>
              <a:rPr lang="en-US" b="1" dirty="0"/>
              <a:t> </a:t>
            </a:r>
            <a:endParaRPr dirty="0"/>
          </a:p>
        </p:txBody>
      </p:sp>
      <p:sp>
        <p:nvSpPr>
          <p:cNvPr id="3" name="TextBox 2">
            <a:extLst>
              <a:ext uri="{FF2B5EF4-FFF2-40B4-BE49-F238E27FC236}">
                <a16:creationId xmlns:a16="http://schemas.microsoft.com/office/drawing/2014/main" id="{E7C9D045-E658-E6BA-6E41-29A725EA2E16}"/>
              </a:ext>
            </a:extLst>
          </p:cNvPr>
          <p:cNvSpPr txBox="1"/>
          <p:nvPr/>
        </p:nvSpPr>
        <p:spPr>
          <a:xfrm>
            <a:off x="729672" y="2101380"/>
            <a:ext cx="8506691" cy="2677656"/>
          </a:xfrm>
          <a:prstGeom prst="rect">
            <a:avLst/>
          </a:prstGeom>
          <a:noFill/>
        </p:spPr>
        <p:txBody>
          <a:bodyPr wrap="square">
            <a:spAutoFit/>
          </a:bodyPr>
          <a:lstStyle/>
          <a:p>
            <a:pPr marL="114300" indent="0">
              <a:buNone/>
            </a:pPr>
            <a:r>
              <a:rPr lang="en-IN" sz="2800" b="1" u="sng" dirty="0">
                <a:latin typeface="Times New Roman" panose="02020603050405020304" pitchFamily="18" charset="0"/>
                <a:cs typeface="Times New Roman" panose="02020603050405020304" pitchFamily="18" charset="0"/>
              </a:rPr>
              <a:t>Project Name</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Music Player</a:t>
            </a:r>
          </a:p>
          <a:p>
            <a:pPr marL="114300" indent="0">
              <a:buNone/>
            </a:pPr>
            <a:r>
              <a:rPr lang="en-IN" sz="2800" b="1" u="sng" dirty="0">
                <a:latin typeface="Times New Roman" panose="02020603050405020304" pitchFamily="18" charset="0"/>
                <a:cs typeface="Times New Roman" panose="02020603050405020304" pitchFamily="18" charset="0"/>
              </a:rPr>
              <a:t>Project Coordinator</a:t>
            </a:r>
            <a:r>
              <a:rPr lang="en-IN" sz="2800" b="1"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Shiryansh Sharma</a:t>
            </a:r>
          </a:p>
          <a:p>
            <a:pPr marL="114300" indent="0">
              <a:buNone/>
            </a:pPr>
            <a:endParaRPr lang="en-IN" sz="2800" dirty="0">
              <a:latin typeface="Times New Roman" panose="02020603050405020304" pitchFamily="18" charset="0"/>
              <a:cs typeface="Times New Roman" panose="02020603050405020304" pitchFamily="18" charset="0"/>
            </a:endParaRPr>
          </a:p>
          <a:p>
            <a:pPr marL="114300" indent="0">
              <a:buNone/>
            </a:pPr>
            <a:r>
              <a:rPr lang="en-IN" sz="2800" dirty="0">
                <a:latin typeface="Times New Roman" panose="02020603050405020304" pitchFamily="18" charset="0"/>
                <a:cs typeface="Times New Roman" panose="02020603050405020304" pitchFamily="18" charset="0"/>
              </a:rPr>
              <a:t>In this Music player you can play your favourite music  .</a:t>
            </a:r>
          </a:p>
          <a:p>
            <a:pPr marL="114300" indent="0">
              <a:buNone/>
            </a:pPr>
            <a:endParaRPr lang="en-IN" sz="2800" dirty="0">
              <a:latin typeface="Times New Roman" panose="02020603050405020304" pitchFamily="18" charset="0"/>
              <a:cs typeface="Times New Roman" panose="02020603050405020304" pitchFamily="18" charset="0"/>
            </a:endParaRPr>
          </a:p>
          <a:p>
            <a:pPr marL="114300" indent="0">
              <a:buNone/>
            </a:pPr>
            <a:endParaRPr lang="en-IN" sz="28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D74B-964C-D582-F9A5-318C1F28EE90}"/>
              </a:ext>
            </a:extLst>
          </p:cNvPr>
          <p:cNvSpPr>
            <a:spLocks noGrp="1"/>
          </p:cNvSpPr>
          <p:nvPr>
            <p:ph type="title"/>
          </p:nvPr>
        </p:nvSpPr>
        <p:spPr/>
        <p:txBody>
          <a:bodyPr/>
          <a:lstStyle/>
          <a:p>
            <a:r>
              <a:rPr lang="en-IN" dirty="0"/>
              <a:t>Source Code</a:t>
            </a:r>
          </a:p>
        </p:txBody>
      </p:sp>
      <p:pic>
        <p:nvPicPr>
          <p:cNvPr id="5" name="Content Placeholder 4">
            <a:extLst>
              <a:ext uri="{FF2B5EF4-FFF2-40B4-BE49-F238E27FC236}">
                <a16:creationId xmlns:a16="http://schemas.microsoft.com/office/drawing/2014/main" id="{117635D2-B838-E997-E5DD-E06EB58B3D45}"/>
              </a:ext>
            </a:extLst>
          </p:cNvPr>
          <p:cNvPicPr>
            <a:picLocks noGrp="1" noChangeAspect="1"/>
          </p:cNvPicPr>
          <p:nvPr>
            <p:ph idx="1"/>
          </p:nvPr>
        </p:nvPicPr>
        <p:blipFill>
          <a:blip r:embed="rId2"/>
          <a:stretch>
            <a:fillRect/>
          </a:stretch>
        </p:blipFill>
        <p:spPr>
          <a:xfrm>
            <a:off x="4886123" y="-101600"/>
            <a:ext cx="4664277" cy="6959599"/>
          </a:xfrm>
        </p:spPr>
      </p:pic>
    </p:spTree>
    <p:extLst>
      <p:ext uri="{BB962C8B-B14F-4D97-AF65-F5344CB8AC3E}">
        <p14:creationId xmlns:p14="http://schemas.microsoft.com/office/powerpoint/2010/main" val="1231794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AE4E-C8EB-184E-24D2-BCAAC553C81F}"/>
              </a:ext>
            </a:extLst>
          </p:cNvPr>
          <p:cNvSpPr>
            <a:spLocks noGrp="1"/>
          </p:cNvSpPr>
          <p:nvPr>
            <p:ph type="title"/>
          </p:nvPr>
        </p:nvSpPr>
        <p:spPr/>
        <p:txBody>
          <a:bodyPr/>
          <a:lstStyle/>
          <a:p>
            <a:r>
              <a:rPr lang="en-IN" dirty="0"/>
              <a:t>Source Code</a:t>
            </a:r>
          </a:p>
        </p:txBody>
      </p:sp>
      <p:pic>
        <p:nvPicPr>
          <p:cNvPr id="8" name="Content Placeholder 7">
            <a:extLst>
              <a:ext uri="{FF2B5EF4-FFF2-40B4-BE49-F238E27FC236}">
                <a16:creationId xmlns:a16="http://schemas.microsoft.com/office/drawing/2014/main" id="{1A1F44EA-EF07-8C89-D529-A84458DA5EA9}"/>
              </a:ext>
            </a:extLst>
          </p:cNvPr>
          <p:cNvPicPr>
            <a:picLocks noGrp="1" noChangeAspect="1"/>
          </p:cNvPicPr>
          <p:nvPr>
            <p:ph idx="1"/>
          </p:nvPr>
        </p:nvPicPr>
        <p:blipFill>
          <a:blip r:embed="rId2"/>
          <a:stretch>
            <a:fillRect/>
          </a:stretch>
        </p:blipFill>
        <p:spPr>
          <a:xfrm>
            <a:off x="4405744" y="36945"/>
            <a:ext cx="5373746" cy="6846455"/>
          </a:xfrm>
        </p:spPr>
      </p:pic>
      <p:sp>
        <p:nvSpPr>
          <p:cNvPr id="4" name="Date Placeholder 3">
            <a:extLst>
              <a:ext uri="{FF2B5EF4-FFF2-40B4-BE49-F238E27FC236}">
                <a16:creationId xmlns:a16="http://schemas.microsoft.com/office/drawing/2014/main" id="{D52A7853-CFCD-02E0-AF48-B8F6C9970864}"/>
              </a:ext>
            </a:extLst>
          </p:cNvPr>
          <p:cNvSpPr>
            <a:spLocks noGrp="1"/>
          </p:cNvSpPr>
          <p:nvPr>
            <p:ph type="dt" sz="half" idx="10"/>
          </p:nvPr>
        </p:nvSpPr>
        <p:spPr/>
        <p:txBody>
          <a:bodyPr/>
          <a:lstStyle/>
          <a:p>
            <a:fld id="{398A9A84-CCDB-473D-8CBC-327E26CE2D01}" type="datetime1">
              <a:rPr lang="en-US" smtClean="0"/>
              <a:t>9/1/2024</a:t>
            </a:fld>
            <a:endParaRPr lang="en-US" dirty="0"/>
          </a:p>
        </p:txBody>
      </p:sp>
      <p:sp>
        <p:nvSpPr>
          <p:cNvPr id="5" name="Footer Placeholder 4">
            <a:extLst>
              <a:ext uri="{FF2B5EF4-FFF2-40B4-BE49-F238E27FC236}">
                <a16:creationId xmlns:a16="http://schemas.microsoft.com/office/drawing/2014/main" id="{D6835E68-0610-E284-FBEE-59A19291681A}"/>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E9855C7-14DB-8567-6921-51E48B40282F}"/>
              </a:ext>
            </a:extLst>
          </p:cNvPr>
          <p:cNvSpPr>
            <a:spLocks noGrp="1"/>
          </p:cNvSpPr>
          <p:nvPr>
            <p:ph type="sldNum" sz="quarter" idx="12"/>
          </p:nvPr>
        </p:nvSpPr>
        <p:spPr/>
        <p:txBody>
          <a:bodyPr/>
          <a:lstStyle/>
          <a:p>
            <a:fld id="{CC057153-B650-4DEB-B370-79DDCFDCE934}" type="slidenum">
              <a:rPr lang="en-US" smtClean="0"/>
              <a:t>13</a:t>
            </a:fld>
            <a:endParaRPr lang="en-US" dirty="0"/>
          </a:p>
        </p:txBody>
      </p:sp>
    </p:spTree>
    <p:extLst>
      <p:ext uri="{BB962C8B-B14F-4D97-AF65-F5344CB8AC3E}">
        <p14:creationId xmlns:p14="http://schemas.microsoft.com/office/powerpoint/2010/main" val="184649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670158" y="2300"/>
            <a:ext cx="10653578" cy="1132258"/>
          </a:xfrm>
          <a:prstGeom prst="rect">
            <a:avLst/>
          </a:prstGeom>
          <a:noFill/>
          <a:ln>
            <a:noFill/>
          </a:ln>
        </p:spPr>
        <p:txBody>
          <a:bodyPr spcFirstLastPara="1" wrap="square" lIns="91425" tIns="45700" rIns="91425" bIns="45700" anchor="b" anchorCtr="0">
            <a:normAutofit/>
          </a:bodyPr>
          <a:lstStyle/>
          <a:p>
            <a:pPr lvl="0"/>
            <a:r>
              <a:rPr lang="en-US" b="1" dirty="0">
                <a:solidFill>
                  <a:srgbClr val="00B0F0"/>
                </a:solidFill>
              </a:rPr>
              <a:t>Snapshot of Project</a:t>
            </a:r>
            <a:endParaRPr dirty="0">
              <a:solidFill>
                <a:srgbClr val="00B0F0"/>
              </a:solidFill>
            </a:endParaRPr>
          </a:p>
        </p:txBody>
      </p:sp>
      <p:pic>
        <p:nvPicPr>
          <p:cNvPr id="5" name="Content Placeholder 4">
            <a:extLst>
              <a:ext uri="{FF2B5EF4-FFF2-40B4-BE49-F238E27FC236}">
                <a16:creationId xmlns:a16="http://schemas.microsoft.com/office/drawing/2014/main" id="{20653EEB-2269-35B1-13D4-1BDB8AD23722}"/>
              </a:ext>
            </a:extLst>
          </p:cNvPr>
          <p:cNvPicPr>
            <a:picLocks noGrp="1" noChangeAspect="1"/>
          </p:cNvPicPr>
          <p:nvPr>
            <p:ph idx="1"/>
          </p:nvPr>
        </p:nvPicPr>
        <p:blipFill>
          <a:blip r:embed="rId3"/>
          <a:stretch>
            <a:fillRect/>
          </a:stretch>
        </p:blipFill>
        <p:spPr>
          <a:xfrm>
            <a:off x="1453072" y="1627765"/>
            <a:ext cx="8524722" cy="4195762"/>
          </a:xfr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411365" y="2300"/>
            <a:ext cx="10653578" cy="1132258"/>
          </a:xfrm>
          <a:prstGeom prst="rect">
            <a:avLst/>
          </a:prstGeom>
          <a:noFill/>
          <a:ln>
            <a:noFill/>
          </a:ln>
        </p:spPr>
        <p:txBody>
          <a:bodyPr spcFirstLastPara="1" wrap="square" lIns="91425" tIns="45700" rIns="91425" bIns="45700" anchor="b" anchorCtr="0">
            <a:normAutofit/>
          </a:bodyPr>
          <a:lstStyle/>
          <a:p>
            <a:pPr lvl="0"/>
            <a:r>
              <a:rPr lang="en-US" sz="4000" b="1" dirty="0">
                <a:solidFill>
                  <a:srgbClr val="00B0F0"/>
                </a:solidFill>
              </a:rPr>
              <a:t>Snapshot of Project</a:t>
            </a:r>
            <a:endParaRPr lang="en-US" dirty="0">
              <a:solidFill>
                <a:srgbClr val="00B0F0"/>
              </a:solidFill>
            </a:endParaRPr>
          </a:p>
        </p:txBody>
      </p:sp>
      <p:pic>
        <p:nvPicPr>
          <p:cNvPr id="5" name="Content Placeholder 4">
            <a:extLst>
              <a:ext uri="{FF2B5EF4-FFF2-40B4-BE49-F238E27FC236}">
                <a16:creationId xmlns:a16="http://schemas.microsoft.com/office/drawing/2014/main" id="{B34AB42A-82F2-A801-2E90-18A2AC991E28}"/>
              </a:ext>
            </a:extLst>
          </p:cNvPr>
          <p:cNvPicPr>
            <a:picLocks noGrp="1" noChangeAspect="1"/>
          </p:cNvPicPr>
          <p:nvPr>
            <p:ph idx="1"/>
          </p:nvPr>
        </p:nvPicPr>
        <p:blipFill>
          <a:blip r:embed="rId3"/>
          <a:stretch>
            <a:fillRect/>
          </a:stretch>
        </p:blipFill>
        <p:spPr>
          <a:xfrm>
            <a:off x="1314527" y="2052638"/>
            <a:ext cx="8524722" cy="4195762"/>
          </a:xfr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612648" y="2300"/>
            <a:ext cx="10653578" cy="1132258"/>
          </a:xfrm>
          <a:prstGeom prst="rect">
            <a:avLst/>
          </a:prstGeom>
          <a:noFill/>
          <a:ln>
            <a:noFill/>
          </a:ln>
        </p:spPr>
        <p:txBody>
          <a:bodyPr spcFirstLastPara="1" wrap="square" lIns="91425" tIns="45700" rIns="91425" bIns="45700" anchor="b" anchorCtr="0">
            <a:normAutofit/>
          </a:bodyPr>
          <a:lstStyle/>
          <a:p>
            <a:pPr lvl="0"/>
            <a:r>
              <a:rPr lang="en-US" sz="4800" b="1" dirty="0">
                <a:solidFill>
                  <a:srgbClr val="00B0F0"/>
                </a:solidFill>
              </a:rPr>
              <a:t>Conclusion and Future Scope  </a:t>
            </a:r>
            <a:r>
              <a:rPr lang="en-US" b="1" dirty="0"/>
              <a:t> </a:t>
            </a:r>
            <a:endParaRPr dirty="0"/>
          </a:p>
        </p:txBody>
      </p:sp>
      <p:sp>
        <p:nvSpPr>
          <p:cNvPr id="129" name="Google Shape;129;p5"/>
          <p:cNvSpPr txBox="1">
            <a:spLocks noGrp="1"/>
          </p:cNvSpPr>
          <p:nvPr>
            <p:ph idx="1"/>
          </p:nvPr>
        </p:nvSpPr>
        <p:spPr>
          <a:xfrm>
            <a:off x="612647" y="1571758"/>
            <a:ext cx="10653579" cy="4593828"/>
          </a:xfrm>
          <a:prstGeom prst="rect">
            <a:avLst/>
          </a:prstGeom>
          <a:noFill/>
          <a:ln>
            <a:noFill/>
          </a:ln>
        </p:spPr>
        <p:txBody>
          <a:bodyPr spcFirstLastPara="1" vert="horz" wrap="square" lIns="0" tIns="45700" rIns="0" bIns="45700" rtlCol="0" anchor="t" anchorCtr="0">
            <a:noAutofit/>
          </a:bodyPr>
          <a:lstStyle/>
          <a:p>
            <a:pPr marL="91440" lvl="0" indent="0">
              <a:spcBef>
                <a:spcPts val="0"/>
              </a:spcBef>
              <a:buSzPts val="2000"/>
              <a:buNone/>
            </a:pPr>
            <a:r>
              <a:rPr lang="en-US" b="1" dirty="0">
                <a:latin typeface="Times New Roman" panose="02020603050405020304" pitchFamily="18" charset="0"/>
                <a:cs typeface="Times New Roman" panose="02020603050405020304" pitchFamily="18" charset="0"/>
              </a:rPr>
              <a:t>Conclusion</a:t>
            </a:r>
            <a:r>
              <a:rPr lang="en-US" sz="1600" dirty="0">
                <a:latin typeface="Times New Roman" panose="02020603050405020304" pitchFamily="18" charset="0"/>
                <a:cs typeface="Times New Roman" panose="02020603050405020304" pitchFamily="18" charset="0"/>
              </a:rPr>
              <a:t> :- </a:t>
            </a:r>
          </a:p>
          <a:p>
            <a:pPr marL="91440" lvl="0" indent="0">
              <a:spcBef>
                <a:spcPts val="0"/>
              </a:spcBef>
              <a:buSzPts val="2000"/>
              <a:buNone/>
            </a:pPr>
            <a:r>
              <a:rPr lang="en-US" sz="1600" dirty="0">
                <a:latin typeface="Times New Roman" panose="02020603050405020304" pitchFamily="18" charset="0"/>
                <a:cs typeface="Times New Roman" panose="02020603050405020304" pitchFamily="18" charset="0"/>
              </a:rPr>
              <a:t>In conclusion, a music website serves as a dynamic and versatile platform that brings together artists, listeners, and industry professionals. It facilitates the discovery of new music, promotes emerging talent, and offers a wide array of music-related services and features such as streaming, downloads, playlists, and social interaction</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endParaRPr lang="en-IN" b="1" dirty="0">
              <a:latin typeface="Times New Roman" panose="02020603050405020304" pitchFamily="18" charset="0"/>
              <a:cs typeface="Times New Roman" panose="02020603050405020304" pitchFamily="18" charset="0"/>
            </a:endParaRPr>
          </a:p>
          <a:p>
            <a:pPr marL="91440" lvl="0" indent="0">
              <a:spcBef>
                <a:spcPts val="0"/>
              </a:spcBef>
              <a:buSzPts val="2000"/>
              <a:buNone/>
            </a:pPr>
            <a:endParaRPr lang="en-IN" b="1"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IN" b="1" dirty="0">
                <a:latin typeface="Times New Roman" panose="02020603050405020304" pitchFamily="18" charset="0"/>
                <a:cs typeface="Times New Roman" panose="02020603050405020304" pitchFamily="18" charset="0"/>
              </a:rPr>
              <a:t>Future Scope</a:t>
            </a:r>
            <a:r>
              <a:rPr lang="en-IN" sz="1600" dirty="0">
                <a:latin typeface="Times New Roman" panose="02020603050405020304" pitchFamily="18" charset="0"/>
                <a:cs typeface="Times New Roman" panose="02020603050405020304" pitchFamily="18" charset="0"/>
              </a:rPr>
              <a:t>:-</a:t>
            </a:r>
          </a:p>
          <a:p>
            <a:pPr marL="91440" lvl="0" indent="0">
              <a:spcBef>
                <a:spcPts val="0"/>
              </a:spcBef>
              <a:buSzPts val="2000"/>
              <a:buNone/>
            </a:pPr>
            <a:r>
              <a:rPr lang="en-US" sz="1600" dirty="0">
                <a:latin typeface="Times New Roman" panose="02020603050405020304" pitchFamily="18" charset="0"/>
                <a:cs typeface="Times New Roman" panose="02020603050405020304" pitchFamily="18" charset="0"/>
              </a:rPr>
              <a:t>The project has demonstrated the  effectiveness of a music player. In future we will likely introduce playlist and more music option for this project.</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endParaRPr lang="en-IN" b="1" dirty="0">
              <a:latin typeface="Times New Roman" panose="02020603050405020304" pitchFamily="18" charset="0"/>
              <a:cs typeface="Times New Roman" panose="02020603050405020304" pitchFamily="18" charset="0"/>
            </a:endParaRPr>
          </a:p>
          <a:p>
            <a:pPr marL="91440" lvl="0" indent="0">
              <a:spcBef>
                <a:spcPts val="0"/>
              </a:spcBef>
              <a:buSzPts val="2000"/>
              <a:buNone/>
            </a:pPr>
            <a:endParaRPr lang="en-IN" b="1"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IN" b="1" dirty="0">
                <a:latin typeface="Times New Roman" panose="02020603050405020304" pitchFamily="18" charset="0"/>
                <a:cs typeface="Times New Roman" panose="02020603050405020304" pitchFamily="18" charset="0"/>
              </a:rPr>
              <a:t>References</a:t>
            </a:r>
            <a:r>
              <a:rPr lang="en-IN" sz="1600" dirty="0">
                <a:latin typeface="Times New Roman" panose="02020603050405020304" pitchFamily="18" charset="0"/>
                <a:cs typeface="Times New Roman" panose="02020603050405020304" pitchFamily="18" charset="0"/>
              </a:rPr>
              <a:t>:-</a:t>
            </a:r>
          </a:p>
          <a:p>
            <a:pPr marL="91440" lvl="0" indent="0">
              <a:spcBef>
                <a:spcPts val="0"/>
              </a:spcBef>
              <a:buSzPts val="2000"/>
              <a:buNone/>
            </a:pPr>
            <a:r>
              <a:rPr lang="en-IN" sz="1600" dirty="0">
                <a:latin typeface="Times New Roman" panose="02020603050405020304" pitchFamily="18" charset="0"/>
                <a:cs typeface="Times New Roman" panose="02020603050405020304" pitchFamily="18" charset="0"/>
                <a:hlinkClick r:id="rId3"/>
              </a:rPr>
              <a:t>https://developer.mozilla.org/en-US/</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IN" sz="1600" dirty="0">
                <a:latin typeface="Times New Roman" panose="02020603050405020304" pitchFamily="18" charset="0"/>
                <a:cs typeface="Times New Roman" panose="02020603050405020304" pitchFamily="18" charset="0"/>
                <a:hlinkClick r:id="rId4"/>
              </a:rPr>
              <a:t>https://www.geeksforgeeks.org/</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IN" sz="1600" dirty="0">
                <a:latin typeface="Times New Roman" panose="02020603050405020304" pitchFamily="18" charset="0"/>
                <a:cs typeface="Times New Roman" panose="02020603050405020304" pitchFamily="18" charset="0"/>
                <a:hlinkClick r:id="rId5"/>
              </a:rPr>
              <a:t>https://w3schools.com/</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IN" sz="1600" dirty="0">
                <a:latin typeface="Times New Roman" panose="02020603050405020304" pitchFamily="18" charset="0"/>
                <a:cs typeface="Times New Roman" panose="02020603050405020304" pitchFamily="18" charset="0"/>
                <a:hlinkClick r:id="rId6"/>
              </a:rPr>
              <a:t>https://devdocs.io/</a:t>
            </a:r>
            <a:endParaRPr lang="en-IN" sz="1600" dirty="0">
              <a:latin typeface="Times New Roman" panose="02020603050405020304" pitchFamily="18" charset="0"/>
              <a:cs typeface="Times New Roman" panose="02020603050405020304" pitchFamily="18" charset="0"/>
            </a:endParaRPr>
          </a:p>
          <a:p>
            <a:pPr marL="91440" lvl="0" indent="0">
              <a:spcBef>
                <a:spcPts val="0"/>
              </a:spcBef>
              <a:buSzPts val="2000"/>
              <a:buNone/>
            </a:pPr>
            <a:endParaRPr lang="en-IN"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lvl="0"/>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Certificate</a:t>
            </a:r>
            <a:br>
              <a:rPr lang="en-US" dirty="0"/>
            </a:br>
            <a:endParaRPr dirty="0"/>
          </a:p>
        </p:txBody>
      </p:sp>
      <p:pic>
        <p:nvPicPr>
          <p:cNvPr id="6" name="Content Placeholder 5">
            <a:extLst>
              <a:ext uri="{FF2B5EF4-FFF2-40B4-BE49-F238E27FC236}">
                <a16:creationId xmlns:a16="http://schemas.microsoft.com/office/drawing/2014/main" id="{5847792F-8E77-471B-6347-4265F74EB901}"/>
              </a:ext>
            </a:extLst>
          </p:cNvPr>
          <p:cNvPicPr>
            <a:picLocks noGrp="1" noChangeAspect="1"/>
          </p:cNvPicPr>
          <p:nvPr>
            <p:ph idx="1"/>
          </p:nvPr>
        </p:nvPicPr>
        <p:blipFill>
          <a:blip r:embed="rId3"/>
          <a:stretch>
            <a:fillRect/>
          </a:stretch>
        </p:blipFill>
        <p:spPr>
          <a:xfrm rot="16200000">
            <a:off x="3479800" y="1347127"/>
            <a:ext cx="4195763" cy="5608371"/>
          </a:xfr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descr="Best Appreciation Thank You Message">
            <a:extLst>
              <a:ext uri="{FF2B5EF4-FFF2-40B4-BE49-F238E27FC236}">
                <a16:creationId xmlns:a16="http://schemas.microsoft.com/office/drawing/2014/main" id="{FDFBDB50-7D18-CC81-2469-99BE1E9B89B1}"/>
              </a:ext>
            </a:extLst>
          </p:cNvPr>
          <p:cNvSpPr>
            <a:spLocks noChangeAspect="1" noChangeArrowheads="1"/>
          </p:cNvSpPr>
          <p:nvPr/>
        </p:nvSpPr>
        <p:spPr bwMode="auto">
          <a:xfrm>
            <a:off x="5943600" y="3276600"/>
            <a:ext cx="3259394" cy="32593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Best Appreciation Thank You Message">
            <a:extLst>
              <a:ext uri="{FF2B5EF4-FFF2-40B4-BE49-F238E27FC236}">
                <a16:creationId xmlns:a16="http://schemas.microsoft.com/office/drawing/2014/main" id="{9BB3638D-9FB8-EF05-35BB-8AECD05790D1}"/>
              </a:ext>
            </a:extLst>
          </p:cNvPr>
          <p:cNvSpPr>
            <a:spLocks noChangeAspect="1" noChangeArrowheads="1"/>
          </p:cNvSpPr>
          <p:nvPr/>
        </p:nvSpPr>
        <p:spPr bwMode="auto">
          <a:xfrm>
            <a:off x="6268063" y="3276599"/>
            <a:ext cx="5599471" cy="55994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Best Appreciation Thank You Message">
            <a:extLst>
              <a:ext uri="{FF2B5EF4-FFF2-40B4-BE49-F238E27FC236}">
                <a16:creationId xmlns:a16="http://schemas.microsoft.com/office/drawing/2014/main" id="{4CB541EC-1620-E607-B1AF-3BB6349D6BB3}"/>
              </a:ext>
            </a:extLst>
          </p:cNvPr>
          <p:cNvSpPr>
            <a:spLocks noChangeAspect="1" noChangeArrowheads="1"/>
          </p:cNvSpPr>
          <p:nvPr/>
        </p:nvSpPr>
        <p:spPr bwMode="auto">
          <a:xfrm flipV="1">
            <a:off x="1307690" y="3581400"/>
            <a:ext cx="4940710" cy="49407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180C8092-6DFC-DC4B-7C28-F5F88C037D1F}"/>
              </a:ext>
            </a:extLst>
          </p:cNvPr>
          <p:cNvPicPr>
            <a:picLocks noChangeAspect="1"/>
          </p:cNvPicPr>
          <p:nvPr/>
        </p:nvPicPr>
        <p:blipFill>
          <a:blip r:embed="rId2"/>
          <a:stretch>
            <a:fillRect/>
          </a:stretch>
        </p:blipFill>
        <p:spPr>
          <a:xfrm>
            <a:off x="0" y="1"/>
            <a:ext cx="12192000" cy="61456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612648" y="2300"/>
            <a:ext cx="10653578" cy="113225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Montserrat"/>
              <a:buNone/>
            </a:pPr>
            <a:r>
              <a:rPr lang="en-US" sz="4800" dirty="0">
                <a:solidFill>
                  <a:srgbClr val="00B0F0"/>
                </a:solidFill>
                <a:latin typeface="Calibri"/>
                <a:sym typeface="Montserrat"/>
              </a:rPr>
              <a:t>Content</a:t>
            </a:r>
            <a:endParaRPr dirty="0">
              <a:solidFill>
                <a:srgbClr val="00B0F0"/>
              </a:solidFill>
              <a:latin typeface="Calibri"/>
            </a:endParaRPr>
          </a:p>
        </p:txBody>
      </p:sp>
      <p:sp>
        <p:nvSpPr>
          <p:cNvPr id="111" name="Google Shape;111;p2"/>
          <p:cNvSpPr txBox="1">
            <a:spLocks noGrp="1"/>
          </p:cNvSpPr>
          <p:nvPr>
            <p:ph idx="1"/>
          </p:nvPr>
        </p:nvSpPr>
        <p:spPr>
          <a:xfrm>
            <a:off x="368232" y="1456740"/>
            <a:ext cx="10897994" cy="5255186"/>
          </a:xfrm>
          <a:prstGeom prst="rect">
            <a:avLst/>
          </a:prstGeom>
          <a:noFill/>
          <a:ln>
            <a:noFill/>
          </a:ln>
        </p:spPr>
        <p:txBody>
          <a:bodyPr spcFirstLastPara="1" vert="horz" wrap="square" lIns="0" tIns="45700" rIns="0" bIns="45700" rtlCol="0" anchor="t" anchorCtr="0">
            <a:noAutofit/>
          </a:bodyPr>
          <a:lstStyle/>
          <a:p>
            <a:pPr marL="320040" lvl="1" indent="-117475" algn="l" rtl="0">
              <a:lnSpc>
                <a:spcPct val="90000"/>
              </a:lnSpc>
              <a:spcBef>
                <a:spcPts val="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Introduction to Company (Include Company Name, Domain Area, Size of Company, Place, Background of Company, images  etc)</a:t>
            </a:r>
            <a:endParaRPr lang="en-US"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Prerequisites of the Training</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Training Description (Training Instructor’s Name and Profile)</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Technology Used (With Details)</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Topics</a:t>
            </a:r>
            <a:endParaRPr b="1"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Description</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Project Description (wherever applicable)Hello</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Snapshots of Project (wherever applicable)</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Conclusion and Future Scope</a:t>
            </a:r>
            <a:endParaRPr dirty="0">
              <a:latin typeface="Times New Roman" panose="02020603050405020304" pitchFamily="18" charset="0"/>
              <a:ea typeface="Calibri"/>
              <a:cs typeface="Times New Roman" panose="02020603050405020304" pitchFamily="18" charset="0"/>
            </a:endParaRPr>
          </a:p>
          <a:p>
            <a:pPr marL="320040" lvl="1" indent="-117475" algn="l" rtl="0">
              <a:lnSpc>
                <a:spcPct val="90000"/>
              </a:lnSpc>
              <a:spcBef>
                <a:spcPts val="1400"/>
              </a:spcBef>
              <a:spcAft>
                <a:spcPts val="0"/>
              </a:spcAft>
              <a:buSzPct val="100000"/>
              <a:buFont typeface="Courier New"/>
              <a:buChar char="o"/>
            </a:pPr>
            <a:r>
              <a:rPr lang="en-US" b="1" dirty="0">
                <a:latin typeface="Times New Roman" panose="02020603050405020304" pitchFamily="18" charset="0"/>
                <a:ea typeface="Calibri"/>
                <a:cs typeface="Times New Roman" panose="02020603050405020304" pitchFamily="18" charset="0"/>
              </a:rPr>
              <a:t>References</a:t>
            </a:r>
            <a:endParaRPr dirty="0">
              <a:latin typeface="Times New Roman" panose="02020603050405020304" pitchFamily="18" charset="0"/>
              <a:ea typeface="Calibri"/>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sz="2000"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sz="2000"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sz="2000" b="1"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ct val="100000"/>
              <a:buFont typeface="Noto Sans Symbols"/>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588936" y="419261"/>
            <a:ext cx="9609712" cy="1017639"/>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800" b="1" dirty="0">
                <a:solidFill>
                  <a:srgbClr val="00B0F0"/>
                </a:solidFill>
                <a:latin typeface="Calibri"/>
                <a:ea typeface="Calibri"/>
                <a:cs typeface="Calibri"/>
              </a:rPr>
              <a:t>Introduction to Company</a:t>
            </a:r>
            <a:endParaRPr dirty="0">
              <a:solidFill>
                <a:srgbClr val="00B0F0"/>
              </a:solidFill>
              <a:latin typeface="Calibri"/>
              <a:ea typeface="Calibri"/>
              <a:cs typeface="Calibri"/>
            </a:endParaRPr>
          </a:p>
        </p:txBody>
      </p:sp>
      <p:sp>
        <p:nvSpPr>
          <p:cNvPr id="117" name="Google Shape;117;p3"/>
          <p:cNvSpPr txBox="1">
            <a:spLocks noGrp="1"/>
          </p:cNvSpPr>
          <p:nvPr>
            <p:ph idx="1"/>
          </p:nvPr>
        </p:nvSpPr>
        <p:spPr>
          <a:xfrm>
            <a:off x="588936" y="1756078"/>
            <a:ext cx="9688370" cy="4208207"/>
          </a:xfrm>
          <a:prstGeom prst="rect">
            <a:avLst/>
          </a:prstGeom>
          <a:noFill/>
          <a:ln>
            <a:noFill/>
          </a:ln>
        </p:spPr>
        <p:txBody>
          <a:bodyPr spcFirstLastPara="1" wrap="square" lIns="0" tIns="45700" rIns="0" bIns="45700" anchor="t" anchorCtr="0">
            <a:noAutofit/>
          </a:bodyPr>
          <a:lstStyle/>
          <a:p>
            <a:pPr marL="91440" indent="0">
              <a:lnSpc>
                <a:spcPct val="150000"/>
              </a:lnSpc>
              <a:spcBef>
                <a:spcPts val="0"/>
              </a:spcBef>
              <a:buSzPts val="2000"/>
              <a:buNone/>
            </a:pPr>
            <a:r>
              <a:rPr lang="en-US" sz="2400" b="1" dirty="0">
                <a:latin typeface="Times New Roman" panose="02020603050405020304" pitchFamily="18" charset="0"/>
                <a:ea typeface="Calibri"/>
                <a:cs typeface="Times New Roman" panose="02020603050405020304" pitchFamily="18" charset="0"/>
              </a:rPr>
              <a:t>Company Name:</a:t>
            </a:r>
            <a:r>
              <a:rPr lang="en-US" sz="2400" dirty="0">
                <a:latin typeface="Times New Roman" panose="02020603050405020304" pitchFamily="18" charset="0"/>
                <a:ea typeface="Calibri"/>
                <a:cs typeface="Times New Roman" panose="02020603050405020304" pitchFamily="18" charset="0"/>
              </a:rPr>
              <a:t> Bussibees Ed-tech Pvt. Ltd.</a:t>
            </a:r>
          </a:p>
          <a:p>
            <a:pPr marL="91440" indent="0">
              <a:lnSpc>
                <a:spcPct val="150000"/>
              </a:lnSpc>
              <a:spcBef>
                <a:spcPts val="0"/>
              </a:spcBef>
              <a:buSzPts val="2000"/>
              <a:buNone/>
            </a:pPr>
            <a:r>
              <a:rPr lang="en-US" sz="2400" b="1" dirty="0">
                <a:latin typeface="Times New Roman" panose="02020603050405020304" pitchFamily="18" charset="0"/>
                <a:ea typeface="Calibri"/>
                <a:cs typeface="Times New Roman" panose="02020603050405020304" pitchFamily="18" charset="0"/>
              </a:rPr>
              <a:t>Address: </a:t>
            </a:r>
            <a:r>
              <a:rPr lang="en-US" sz="2400" dirty="0">
                <a:latin typeface="Times New Roman" panose="02020603050405020304" pitchFamily="18" charset="0"/>
                <a:ea typeface="Calibri"/>
                <a:cs typeface="Times New Roman" panose="02020603050405020304" pitchFamily="18" charset="0"/>
              </a:rPr>
              <a:t> </a:t>
            </a:r>
            <a:r>
              <a:rPr lang="en-IN" sz="2400" dirty="0">
                <a:latin typeface="Times New Roman" panose="02020603050405020304" pitchFamily="18" charset="0"/>
                <a:ea typeface="Calibri"/>
                <a:cs typeface="Times New Roman" panose="02020603050405020304" pitchFamily="18" charset="0"/>
              </a:rPr>
              <a:t>Baba Vidhan Sabha Nagar, Patrakar Rd, near Orient Residency, Jaipur, Rajasthan.</a:t>
            </a:r>
          </a:p>
          <a:p>
            <a:pPr marL="91440" indent="0">
              <a:lnSpc>
                <a:spcPct val="150000"/>
              </a:lnSpc>
              <a:spcBef>
                <a:spcPts val="0"/>
              </a:spcBef>
              <a:buSzPts val="2000"/>
              <a:buNone/>
            </a:pPr>
            <a:r>
              <a:rPr lang="en-IN" sz="2400" b="1" dirty="0">
                <a:latin typeface="Times New Roman" panose="02020603050405020304" pitchFamily="18" charset="0"/>
                <a:ea typeface="Calibri"/>
                <a:cs typeface="Times New Roman" panose="02020603050405020304" pitchFamily="18" charset="0"/>
              </a:rPr>
              <a:t>Founder Name: </a:t>
            </a:r>
            <a:r>
              <a:rPr lang="en-IN" sz="2400" dirty="0">
                <a:latin typeface="Times New Roman" panose="02020603050405020304" pitchFamily="18" charset="0"/>
                <a:ea typeface="Calibri"/>
                <a:cs typeface="Times New Roman" panose="02020603050405020304" pitchFamily="18" charset="0"/>
              </a:rPr>
              <a:t>Mr. Rahul Gamot ( a visionary entrepreneur, laid the foundation of Ed-Tech in Jaipur on 5 September 2010)</a:t>
            </a:r>
            <a:endParaRPr lang="en-US" sz="2400" b="1" dirty="0">
              <a:solidFill>
                <a:schemeClr val="tx2">
                  <a:lumMod val="75000"/>
                </a:schemeClr>
              </a:solidFill>
              <a:latin typeface="Times New Roman" panose="02020603050405020304" pitchFamily="18" charset="0"/>
              <a:ea typeface="Calibri"/>
              <a:cs typeface="Times New Roman" panose="02020603050405020304" pitchFamily="18" charset="0"/>
            </a:endParaRPr>
          </a:p>
        </p:txBody>
      </p:sp>
      <p:pic>
        <p:nvPicPr>
          <p:cNvPr id="2" name="Picture 1">
            <a:extLst>
              <a:ext uri="{FF2B5EF4-FFF2-40B4-BE49-F238E27FC236}">
                <a16:creationId xmlns:a16="http://schemas.microsoft.com/office/drawing/2014/main" id="{A677BF76-BAFE-44D6-AD3F-9DBD3B58D8EA}"/>
              </a:ext>
            </a:extLst>
          </p:cNvPr>
          <p:cNvPicPr>
            <a:picLocks noChangeAspect="1"/>
          </p:cNvPicPr>
          <p:nvPr/>
        </p:nvPicPr>
        <p:blipFill>
          <a:blip r:embed="rId3"/>
          <a:stretch>
            <a:fillRect/>
          </a:stretch>
        </p:blipFill>
        <p:spPr>
          <a:xfrm>
            <a:off x="6929554" y="4778751"/>
            <a:ext cx="3810868" cy="1194072"/>
          </a:xfrm>
          <a:prstGeom prst="rect">
            <a:avLst/>
          </a:prstGeom>
        </p:spPr>
      </p:pic>
    </p:spTree>
    <p:extLst>
      <p:ext uri="{BB962C8B-B14F-4D97-AF65-F5344CB8AC3E}">
        <p14:creationId xmlns:p14="http://schemas.microsoft.com/office/powerpoint/2010/main" val="77425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588936" y="419261"/>
            <a:ext cx="9609712" cy="1017639"/>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800" b="1" dirty="0">
                <a:solidFill>
                  <a:srgbClr val="00B0F0"/>
                </a:solidFill>
                <a:latin typeface="Calibri"/>
                <a:ea typeface="Calibri"/>
                <a:cs typeface="Calibri"/>
              </a:rPr>
              <a:t>Introduction to Company</a:t>
            </a:r>
            <a:endParaRPr dirty="0">
              <a:solidFill>
                <a:srgbClr val="00B0F0"/>
              </a:solidFill>
              <a:latin typeface="Calibri"/>
              <a:ea typeface="Calibri"/>
              <a:cs typeface="Calibri"/>
            </a:endParaRPr>
          </a:p>
        </p:txBody>
      </p:sp>
      <p:sp>
        <p:nvSpPr>
          <p:cNvPr id="117" name="Google Shape;117;p3"/>
          <p:cNvSpPr txBox="1">
            <a:spLocks noGrp="1"/>
          </p:cNvSpPr>
          <p:nvPr>
            <p:ph idx="1"/>
          </p:nvPr>
        </p:nvSpPr>
        <p:spPr>
          <a:xfrm>
            <a:off x="588936" y="1756078"/>
            <a:ext cx="9688370" cy="4208207"/>
          </a:xfrm>
          <a:prstGeom prst="rect">
            <a:avLst/>
          </a:prstGeom>
          <a:noFill/>
          <a:ln>
            <a:noFill/>
          </a:ln>
        </p:spPr>
        <p:txBody>
          <a:bodyPr spcFirstLastPara="1" wrap="square" lIns="0" tIns="45700" rIns="0" bIns="45700" anchor="t" anchorCtr="0">
            <a:noAutofit/>
          </a:bodyPr>
          <a:lstStyle/>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Director Name: </a:t>
            </a:r>
            <a:r>
              <a:rPr lang="en-IN" sz="2400" dirty="0">
                <a:solidFill>
                  <a:srgbClr val="000000"/>
                </a:solidFill>
                <a:latin typeface="Times New Roman" panose="02020603050405020304" pitchFamily="18" charset="0"/>
                <a:ea typeface="Calibri"/>
                <a:cs typeface="Times New Roman" panose="02020603050405020304" pitchFamily="18" charset="0"/>
              </a:rPr>
              <a:t>Er. Suman Gamot</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HR Name: </a:t>
            </a:r>
            <a:r>
              <a:rPr lang="en-IN" sz="2400" dirty="0">
                <a:solidFill>
                  <a:srgbClr val="000000"/>
                </a:solidFill>
                <a:latin typeface="Times New Roman" panose="02020603050405020304" pitchFamily="18" charset="0"/>
                <a:ea typeface="Calibri"/>
                <a:cs typeface="Times New Roman" panose="02020603050405020304" pitchFamily="18" charset="0"/>
              </a:rPr>
              <a:t>Mr.Neeraj Sharma</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Training Domains: </a:t>
            </a:r>
            <a:r>
              <a:rPr lang="en-IN" sz="2400" dirty="0">
                <a:solidFill>
                  <a:srgbClr val="000000"/>
                </a:solidFill>
                <a:latin typeface="Times New Roman" panose="02020603050405020304" pitchFamily="18" charset="0"/>
                <a:ea typeface="Calibri"/>
                <a:cs typeface="Times New Roman" panose="02020603050405020304" pitchFamily="18" charset="0"/>
              </a:rPr>
              <a:t>20+</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Aspirants Trained: </a:t>
            </a:r>
            <a:r>
              <a:rPr lang="en-IN" sz="2400" dirty="0">
                <a:solidFill>
                  <a:srgbClr val="000000"/>
                </a:solidFill>
                <a:latin typeface="Times New Roman" panose="02020603050405020304" pitchFamily="18" charset="0"/>
                <a:ea typeface="Calibri"/>
                <a:cs typeface="Times New Roman" panose="02020603050405020304" pitchFamily="18" charset="0"/>
              </a:rPr>
              <a:t>150K+</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No. of Centres: </a:t>
            </a:r>
            <a:r>
              <a:rPr lang="en-IN" sz="2400" dirty="0">
                <a:solidFill>
                  <a:srgbClr val="000000"/>
                </a:solidFill>
                <a:latin typeface="Times New Roman" panose="02020603050405020304" pitchFamily="18" charset="0"/>
                <a:ea typeface="Calibri"/>
                <a:cs typeface="Times New Roman" panose="02020603050405020304" pitchFamily="18" charset="0"/>
              </a:rPr>
              <a:t>2 (Jodhpur &amp; Jaipur)</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No. of Batches: </a:t>
            </a:r>
            <a:r>
              <a:rPr lang="en-IN" sz="2400" dirty="0">
                <a:solidFill>
                  <a:srgbClr val="000000"/>
                </a:solidFill>
                <a:latin typeface="Times New Roman" panose="02020603050405020304" pitchFamily="18" charset="0"/>
                <a:ea typeface="Calibri"/>
                <a:cs typeface="Times New Roman" panose="02020603050405020304" pitchFamily="18" charset="0"/>
              </a:rPr>
              <a:t>100+ live batches</a:t>
            </a:r>
          </a:p>
          <a:p>
            <a:pPr marL="91440" indent="0">
              <a:lnSpc>
                <a:spcPct val="150000"/>
              </a:lnSpc>
              <a:spcBef>
                <a:spcPts val="0"/>
              </a:spcBef>
              <a:buNone/>
            </a:pPr>
            <a:r>
              <a:rPr lang="en-IN" sz="2400" b="1" dirty="0">
                <a:solidFill>
                  <a:srgbClr val="000000"/>
                </a:solidFill>
                <a:latin typeface="Times New Roman" panose="02020603050405020304" pitchFamily="18" charset="0"/>
                <a:ea typeface="Calibri"/>
                <a:cs typeface="Times New Roman" panose="02020603050405020304" pitchFamily="18" charset="0"/>
              </a:rPr>
              <a:t>Website: </a:t>
            </a:r>
            <a:r>
              <a:rPr lang="en-IN" sz="2400" b="1" dirty="0">
                <a:solidFill>
                  <a:schemeClr val="tx2">
                    <a:lumMod val="75000"/>
                  </a:schemeClr>
                </a:solidFill>
                <a:latin typeface="Times New Roman" panose="02020603050405020304" pitchFamily="18" charset="0"/>
                <a:ea typeface="Calibri"/>
                <a:cs typeface="Times New Roman" panose="02020603050405020304" pitchFamily="18" charset="0"/>
                <a:hlinkClick r:id="rId3">
                  <a:extLst>
                    <a:ext uri="{A12FA001-AC4F-418D-AE19-62706E023703}">
                      <ahyp:hlinkClr xmlns:ahyp="http://schemas.microsoft.com/office/drawing/2018/hyperlinkcolor" val="tx"/>
                    </a:ext>
                  </a:extLst>
                </a:hlinkClick>
              </a:rPr>
              <a:t>www.bussibees.com</a:t>
            </a:r>
            <a:endParaRPr lang="en-US" sz="2400" dirty="0">
              <a:solidFill>
                <a:schemeClr val="tx2">
                  <a:lumMod val="75000"/>
                </a:schemeClr>
              </a:solidFill>
              <a:latin typeface="Times New Roman" panose="02020603050405020304" pitchFamily="18" charset="0"/>
              <a:ea typeface="Calibri"/>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91440" indent="0">
              <a:lnSpc>
                <a:spcPct val="150000"/>
              </a:lnSpc>
              <a:spcBef>
                <a:spcPts val="0"/>
              </a:spcBef>
              <a:buSzPts val="2000"/>
              <a:buNone/>
            </a:pPr>
            <a:endParaRPr lang="en-US" dirty="0">
              <a:solidFill>
                <a:srgbClr val="000000"/>
              </a:solidFill>
              <a:latin typeface="Times New Roman" panose="02020603050405020304" pitchFamily="18" charset="0"/>
              <a:ea typeface="Calibri"/>
              <a:cs typeface="Times New Roman" panose="02020603050405020304" pitchFamily="18" charset="0"/>
            </a:endParaRPr>
          </a:p>
        </p:txBody>
      </p:sp>
      <p:pic>
        <p:nvPicPr>
          <p:cNvPr id="2" name="Picture 1">
            <a:extLst>
              <a:ext uri="{FF2B5EF4-FFF2-40B4-BE49-F238E27FC236}">
                <a16:creationId xmlns:a16="http://schemas.microsoft.com/office/drawing/2014/main" id="{A677BF76-BAFE-44D6-AD3F-9DBD3B58D8EA}"/>
              </a:ext>
            </a:extLst>
          </p:cNvPr>
          <p:cNvPicPr>
            <a:picLocks noChangeAspect="1"/>
          </p:cNvPicPr>
          <p:nvPr/>
        </p:nvPicPr>
        <p:blipFill>
          <a:blip r:embed="rId4"/>
          <a:stretch>
            <a:fillRect/>
          </a:stretch>
        </p:blipFill>
        <p:spPr>
          <a:xfrm>
            <a:off x="6929554" y="4778751"/>
            <a:ext cx="3810868" cy="1194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425742" y="189206"/>
            <a:ext cx="10653578" cy="113225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800" b="1" dirty="0">
                <a:solidFill>
                  <a:srgbClr val="00B0F0"/>
                </a:solidFill>
                <a:latin typeface="Calibri"/>
                <a:ea typeface="Calibri"/>
                <a:cs typeface="Calibri"/>
              </a:rPr>
              <a:t>Prerequisites of the Training</a:t>
            </a:r>
            <a:endParaRPr dirty="0">
              <a:solidFill>
                <a:srgbClr val="00B0F0"/>
              </a:solidFill>
              <a:latin typeface="Calibri"/>
              <a:ea typeface="Calibri"/>
              <a:cs typeface="Calibri"/>
            </a:endParaRPr>
          </a:p>
        </p:txBody>
      </p:sp>
      <p:sp>
        <p:nvSpPr>
          <p:cNvPr id="123" name="Google Shape;123;p4"/>
          <p:cNvSpPr txBox="1">
            <a:spLocks noGrp="1"/>
          </p:cNvSpPr>
          <p:nvPr>
            <p:ph idx="1"/>
          </p:nvPr>
        </p:nvSpPr>
        <p:spPr>
          <a:xfrm>
            <a:off x="567603" y="1230882"/>
            <a:ext cx="8946541" cy="4195481"/>
          </a:xfrm>
          <a:prstGeom prst="rect">
            <a:avLst/>
          </a:prstGeom>
          <a:noFill/>
          <a:ln>
            <a:noFill/>
          </a:ln>
        </p:spPr>
        <p:txBody>
          <a:bodyPr spcFirstLastPara="1" wrap="square" lIns="0" tIns="45700" rIns="0" bIns="45700" anchor="t" anchorCtr="0">
            <a:normAutofit fontScale="92500" lnSpcReduction="20000"/>
          </a:bodyPr>
          <a:lstStyle/>
          <a:p>
            <a:pPr marL="91440" lvl="0" indent="0">
              <a:spcBef>
                <a:spcPts val="0"/>
              </a:spcBef>
              <a:buSzPts val="2000"/>
              <a:buNone/>
            </a:pPr>
            <a:r>
              <a:rPr lang="en-US" sz="3900" b="1" i="1" dirty="0">
                <a:latin typeface="Times New Roman" panose="02020603050405020304" pitchFamily="18" charset="0"/>
                <a:cs typeface="Times New Roman" panose="02020603050405020304" pitchFamily="18" charset="0"/>
              </a:rPr>
              <a:t>HTML</a:t>
            </a:r>
            <a:endParaRPr lang="en-US" sz="3900" i="1"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US" dirty="0">
                <a:latin typeface="Times New Roman" panose="02020603050405020304" pitchFamily="18" charset="0"/>
                <a:cs typeface="Times New Roman" panose="02020603050405020304" pitchFamily="18" charset="0"/>
              </a:rPr>
              <a:t>HTML stands for Hyper Text Markup Language. It is used to design web pages using a markup language or it is the foundation of any web page. HTML is a combination of Hypertext and Markup language. Hypertext defines the link between web pages. A markup language is used to define the text document within the tag which defines the structure of web pages.. Learn the best practices for writing semantic HTML, including proper use of headings, lists, and forms.</a:t>
            </a:r>
          </a:p>
          <a:p>
            <a:pPr marL="91440" lvl="0" indent="0">
              <a:spcBef>
                <a:spcPts val="0"/>
              </a:spcBef>
              <a:buSzPts val="2000"/>
              <a:buNone/>
            </a:pPr>
            <a:endParaRPr lang="en-US" dirty="0">
              <a:latin typeface="Times New Roman" panose="02020603050405020304" pitchFamily="18" charset="0"/>
              <a:cs typeface="Times New Roman" panose="02020603050405020304" pitchFamily="18" charset="0"/>
            </a:endParaRPr>
          </a:p>
          <a:p>
            <a:pPr marL="91440" lvl="0" indent="0">
              <a:spcBef>
                <a:spcPts val="0"/>
              </a:spcBef>
              <a:buSzPts val="2000"/>
              <a:buNone/>
            </a:pPr>
            <a:r>
              <a:rPr lang="en-US" sz="3900" b="1" i="1" dirty="0">
                <a:latin typeface="Times New Roman" panose="02020603050405020304" pitchFamily="18" charset="0"/>
                <a:cs typeface="Times New Roman" panose="02020603050405020304" pitchFamily="18" charset="0"/>
              </a:rPr>
              <a:t>CSS</a:t>
            </a:r>
          </a:p>
          <a:p>
            <a:pPr marL="91440" lvl="0" indent="0">
              <a:spcBef>
                <a:spcPts val="0"/>
              </a:spcBef>
              <a:buSzPts val="2000"/>
              <a:buNone/>
            </a:pPr>
            <a:r>
              <a:rPr lang="en-US" dirty="0">
                <a:latin typeface="Times New Roman" panose="02020603050405020304" pitchFamily="18" charset="0"/>
                <a:cs typeface="Times New Roman" panose="02020603050405020304" pitchFamily="18" charset="0"/>
              </a:rPr>
              <a:t>CSS is used to style and layout web pages. CSS stands for Cascading Style Sheets. It is a style sheet language which is used to describe the look and formatting of a document written in markup language. It provides an additional feature to HTML. It is generally used with HTML to change the style of web pages and user interfaces. CSS is used along with HTML and JavaScript in most websites to create user interfaces for web applications and user interfaces for many mobile applications.</a:t>
            </a:r>
          </a:p>
          <a:p>
            <a:pPr marL="91440" lvl="0" indent="0">
              <a:spcBef>
                <a:spcPts val="0"/>
              </a:spcBef>
              <a:buSzPts val="2000"/>
              <a:buNone/>
            </a:pPr>
            <a:endParaRPr lang="en-US" dirty="0">
              <a:latin typeface="Times New Roman" panose="02020603050405020304" pitchFamily="18" charset="0"/>
              <a:cs typeface="Times New Roman" panose="02020603050405020304" pitchFamily="18" charset="0"/>
            </a:endParaRPr>
          </a:p>
        </p:txBody>
      </p:sp>
      <p:pic>
        <p:nvPicPr>
          <p:cNvPr id="19458" name="Picture 2" descr="25 HTML &amp; CSS Tutorials. Learn HTML &amp; CSS by exploring these 25… | by  Brandon Morelli | codeburst"/>
          <p:cNvPicPr>
            <a:picLocks noChangeAspect="1" noChangeArrowheads="1"/>
          </p:cNvPicPr>
          <p:nvPr/>
        </p:nvPicPr>
        <p:blipFill>
          <a:blip r:embed="rId3"/>
          <a:srcRect/>
          <a:stretch>
            <a:fillRect/>
          </a:stretch>
        </p:blipFill>
        <p:spPr bwMode="auto">
          <a:xfrm>
            <a:off x="3230364" y="5426363"/>
            <a:ext cx="4668350" cy="122054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400" b="1" dirty="0">
                <a:solidFill>
                  <a:schemeClr val="tx1"/>
                </a:solidFill>
                <a:latin typeface="Times New Roman" panose="02020603050405020304" pitchFamily="18" charset="0"/>
                <a:cs typeface="Times New Roman" panose="02020603050405020304" pitchFamily="18" charset="0"/>
              </a:rPr>
              <a:t>Training Description</a:t>
            </a:r>
            <a:endParaRPr sz="4400" dirty="0">
              <a:solidFill>
                <a:schemeClr val="tx1"/>
              </a:solidFill>
              <a:latin typeface="Times New Roman" panose="02020603050405020304" pitchFamily="18" charset="0"/>
              <a:cs typeface="Times New Roman" panose="02020603050405020304" pitchFamily="18" charset="0"/>
            </a:endParaRPr>
          </a:p>
        </p:txBody>
      </p:sp>
      <p:sp>
        <p:nvSpPr>
          <p:cNvPr id="129" name="Google Shape;129;p5"/>
          <p:cNvSpPr txBox="1">
            <a:spLocks noGrp="1"/>
          </p:cNvSpPr>
          <p:nvPr>
            <p:ph idx="1"/>
          </p:nvPr>
        </p:nvSpPr>
        <p:spPr>
          <a:prstGeom prst="rect">
            <a:avLst/>
          </a:prstGeom>
          <a:noFill/>
          <a:ln>
            <a:noFill/>
          </a:ln>
        </p:spPr>
        <p:txBody>
          <a:bodyPr spcFirstLastPara="1" wrap="square" lIns="0" tIns="45700" rIns="0" bIns="45700" anchor="t" anchorCtr="0">
            <a:normAutofit fontScale="25000" lnSpcReduction="20000"/>
          </a:bodyPr>
          <a:lstStyle/>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Time Period: 15 Days</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Starting Date: 11 July 2024</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Ending Date: 26 July 2024</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Working Hours: 5 hours/day</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Location: Jaipur, Rajasthan</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Address of the Company: Baba Vidhan Sabha Nagar Patrakar rd near Orient Residency, Jaipur, Rajasthan - 302020</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Training Coordinator: Mr. Shiryansh Sharma</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Designation: Trainer</a:t>
            </a:r>
          </a:p>
          <a:p>
            <a:pPr marL="685800" lvl="0" indent="-342900" algn="l" rtl="0">
              <a:lnSpc>
                <a:spcPct val="150000"/>
              </a:lnSpc>
              <a:spcBef>
                <a:spcPts val="120"/>
              </a:spcBef>
              <a:spcAft>
                <a:spcPts val="120"/>
              </a:spcAft>
              <a:buClrTx/>
              <a:buSzPts val="2000"/>
              <a:buFont typeface="Arial" panose="020B0604020202020204" pitchFamily="34" charset="0"/>
              <a:buChar char="•"/>
            </a:pPr>
            <a:r>
              <a:rPr lang="en-IN" sz="8000" dirty="0">
                <a:solidFill>
                  <a:schemeClr val="tx1"/>
                </a:solidFill>
                <a:latin typeface="Times New Roman" panose="02020603050405020304" pitchFamily="18" charset="0"/>
                <a:cs typeface="Times New Roman" panose="02020603050405020304" pitchFamily="18" charset="0"/>
              </a:rPr>
              <a:t>Training Coordinator Email: shiryansh7012@gmail.com</a:t>
            </a:r>
          </a:p>
          <a:p>
            <a:pPr marL="91440" lvl="0" indent="0" algn="l" rtl="0">
              <a:lnSpc>
                <a:spcPct val="90000"/>
              </a:lnSpc>
              <a:spcBef>
                <a:spcPts val="0"/>
              </a:spcBef>
              <a:spcAft>
                <a:spcPts val="0"/>
              </a:spcAft>
              <a:buSzPts val="20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1609-C99E-9117-1F32-6C6D399C81E7}"/>
              </a:ext>
            </a:extLst>
          </p:cNvPr>
          <p:cNvSpPr>
            <a:spLocks noGrp="1"/>
          </p:cNvSpPr>
          <p:nvPr>
            <p:ph type="title"/>
          </p:nvPr>
        </p:nvSpPr>
        <p:spPr>
          <a:xfrm>
            <a:off x="1119894" y="3893192"/>
            <a:ext cx="10058400" cy="734470"/>
          </a:xfrm>
        </p:spPr>
        <p:txBody>
          <a:bodyPr>
            <a:normAutofit fontScale="90000"/>
          </a:bodyPr>
          <a:lstStyle/>
          <a:p>
            <a:r>
              <a:rPr lang="en-IN" sz="4400" b="1" dirty="0">
                <a:solidFill>
                  <a:schemeClr val="tx1"/>
                </a:solidFill>
                <a:latin typeface="Times New Roman" panose="02020603050405020304" pitchFamily="18" charset="0"/>
                <a:cs typeface="Times New Roman" panose="02020603050405020304" pitchFamily="18" charset="0"/>
              </a:rPr>
              <a:t>IDE Used</a:t>
            </a:r>
          </a:p>
        </p:txBody>
      </p:sp>
      <p:pic>
        <p:nvPicPr>
          <p:cNvPr id="4" name="Picture 3">
            <a:extLst>
              <a:ext uri="{FF2B5EF4-FFF2-40B4-BE49-F238E27FC236}">
                <a16:creationId xmlns:a16="http://schemas.microsoft.com/office/drawing/2014/main" id="{253EE800-331B-68AF-5A3B-39721C16F34F}"/>
              </a:ext>
            </a:extLst>
          </p:cNvPr>
          <p:cNvPicPr>
            <a:picLocks noChangeAspect="1"/>
          </p:cNvPicPr>
          <p:nvPr/>
        </p:nvPicPr>
        <p:blipFill>
          <a:blip r:embed="rId2"/>
          <a:stretch>
            <a:fillRect/>
          </a:stretch>
        </p:blipFill>
        <p:spPr>
          <a:xfrm>
            <a:off x="6871058" y="4465294"/>
            <a:ext cx="1599972" cy="15999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819B3FC-A962-BE20-7EF8-48FEA760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038" y="4603589"/>
            <a:ext cx="1339676" cy="1339676"/>
          </a:xfrm>
          <a:prstGeom prst="rect">
            <a:avLst/>
          </a:prstGeom>
        </p:spPr>
      </p:pic>
      <p:sp>
        <p:nvSpPr>
          <p:cNvPr id="8" name="Content Placeholder 2">
            <a:extLst>
              <a:ext uri="{FF2B5EF4-FFF2-40B4-BE49-F238E27FC236}">
                <a16:creationId xmlns:a16="http://schemas.microsoft.com/office/drawing/2014/main" id="{CA40B7B3-1B1B-C787-A0B4-56D774248D8F}"/>
              </a:ext>
            </a:extLst>
          </p:cNvPr>
          <p:cNvSpPr>
            <a:spLocks noGrp="1"/>
          </p:cNvSpPr>
          <p:nvPr/>
        </p:nvSpPr>
        <p:spPr>
          <a:xfrm>
            <a:off x="1036320" y="1950587"/>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nSpc>
                <a:spcPct val="150000"/>
              </a:lnSpc>
              <a:buNone/>
            </a:pPr>
            <a:r>
              <a:rPr lang="en-US" sz="2800" dirty="0">
                <a:solidFill>
                  <a:schemeClr val="tx1"/>
                </a:solidFill>
                <a:latin typeface="+mj-lt"/>
              </a:rPr>
              <a:t> </a:t>
            </a:r>
            <a:endParaRPr lang="en-IN" sz="2800" dirty="0">
              <a:solidFill>
                <a:schemeClr val="tx1"/>
              </a:solidFill>
              <a:latin typeface="+mj-lt"/>
            </a:endParaRPr>
          </a:p>
        </p:txBody>
      </p:sp>
      <p:sp>
        <p:nvSpPr>
          <p:cNvPr id="7" name="TextBox 6">
            <a:extLst>
              <a:ext uri="{FF2B5EF4-FFF2-40B4-BE49-F238E27FC236}">
                <a16:creationId xmlns:a16="http://schemas.microsoft.com/office/drawing/2014/main" id="{E5E41AB4-9CBB-6467-22AD-E78416574D53}"/>
              </a:ext>
            </a:extLst>
          </p:cNvPr>
          <p:cNvSpPr txBox="1"/>
          <p:nvPr/>
        </p:nvSpPr>
        <p:spPr>
          <a:xfrm>
            <a:off x="1036320" y="975000"/>
            <a:ext cx="6096000" cy="769441"/>
          </a:xfrm>
          <a:prstGeom prst="rect">
            <a:avLst/>
          </a:prstGeom>
          <a:noFill/>
        </p:spPr>
        <p:txBody>
          <a:bodyPr wrap="square">
            <a:spAutoFit/>
          </a:bodyPr>
          <a:lstStyle/>
          <a:p>
            <a:r>
              <a:rPr lang="en-IN" sz="4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Technology Used</a:t>
            </a:r>
            <a:endParaRPr lang="en-IN" sz="4400" dirty="0"/>
          </a:p>
        </p:txBody>
      </p:sp>
      <p:sp>
        <p:nvSpPr>
          <p:cNvPr id="9" name="TextBox 8">
            <a:extLst>
              <a:ext uri="{FF2B5EF4-FFF2-40B4-BE49-F238E27FC236}">
                <a16:creationId xmlns:a16="http://schemas.microsoft.com/office/drawing/2014/main" id="{61D1CFB1-CE7A-BC20-DB63-CBFC62CD2323}"/>
              </a:ext>
            </a:extLst>
          </p:cNvPr>
          <p:cNvSpPr txBox="1"/>
          <p:nvPr/>
        </p:nvSpPr>
        <p:spPr>
          <a:xfrm>
            <a:off x="810178" y="4621107"/>
            <a:ext cx="5338916" cy="1292662"/>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VS Code</a:t>
            </a:r>
          </a:p>
          <a:p>
            <a:pPr marL="800100" lvl="1"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Notepad</a:t>
            </a:r>
            <a:endParaRPr lang="en-IN" sz="2000" dirty="0">
              <a:solidFill>
                <a:schemeClr val="tx1"/>
              </a:solidFill>
              <a:latin typeface="Times New Roman" panose="02020603050405020304" pitchFamily="18"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77F93036-9CCE-CA88-E6A1-53AC7B588EE1}"/>
              </a:ext>
            </a:extLst>
          </p:cNvPr>
          <p:cNvSpPr txBox="1"/>
          <p:nvPr/>
        </p:nvSpPr>
        <p:spPr>
          <a:xfrm>
            <a:off x="952746" y="1908428"/>
            <a:ext cx="6827520" cy="1429622"/>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HTML</a:t>
            </a:r>
          </a:p>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CSS</a:t>
            </a:r>
          </a:p>
          <a:p>
            <a:pPr marL="800100" lvl="1" indent="-342900">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JavaScript</a:t>
            </a:r>
            <a:endParaRPr lang="en-IN" sz="2000" dirty="0">
              <a:latin typeface="Times New Roman" panose="02020603050405020304" pitchFamily="18" charset="0"/>
              <a:cs typeface="Times New Roman" panose="02020603050405020304" pitchFamily="18" charset="0"/>
            </a:endParaRPr>
          </a:p>
        </p:txBody>
      </p:sp>
      <p:pic>
        <p:nvPicPr>
          <p:cNvPr id="12" name="Picture 2" descr="image">
            <a:extLst>
              <a:ext uri="{FF2B5EF4-FFF2-40B4-BE49-F238E27FC236}">
                <a16:creationId xmlns:a16="http://schemas.microsoft.com/office/drawing/2014/main" id="{D2C75F2D-9E17-C350-212B-204E30BD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465" y="1909097"/>
            <a:ext cx="3788747" cy="169617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A12A360-0082-4658-4054-45ED0474760B}"/>
              </a:ext>
            </a:extLst>
          </p:cNvPr>
          <p:cNvCxnSpPr/>
          <p:nvPr/>
        </p:nvCxnSpPr>
        <p:spPr>
          <a:xfrm>
            <a:off x="1225237" y="4574093"/>
            <a:ext cx="862668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317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612648" y="117319"/>
            <a:ext cx="10653578" cy="1132258"/>
          </a:xfrm>
          <a:prstGeom prst="rect">
            <a:avLst/>
          </a:prstGeom>
          <a:noFill/>
          <a:ln>
            <a:noFill/>
          </a:ln>
        </p:spPr>
        <p:txBody>
          <a:bodyPr spcFirstLastPara="1" wrap="square" lIns="91425" tIns="45700" rIns="91425" bIns="45700" anchor="b" anchorCtr="0">
            <a:normAutofit/>
          </a:bodyPr>
          <a:lstStyle/>
          <a:p>
            <a:pPr lvl="0"/>
            <a:r>
              <a:rPr lang="en-US" sz="4800" b="1" dirty="0">
                <a:solidFill>
                  <a:srgbClr val="00B0F0"/>
                </a:solidFill>
              </a:rPr>
              <a:t>Topics</a:t>
            </a:r>
            <a:endParaRPr dirty="0">
              <a:solidFill>
                <a:srgbClr val="00B0F0"/>
              </a:solidFill>
            </a:endParaRPr>
          </a:p>
        </p:txBody>
      </p:sp>
      <p:sp>
        <p:nvSpPr>
          <p:cNvPr id="129" name="Google Shape;129;p5"/>
          <p:cNvSpPr txBox="1">
            <a:spLocks noGrp="1"/>
          </p:cNvSpPr>
          <p:nvPr>
            <p:ph idx="1"/>
          </p:nvPr>
        </p:nvSpPr>
        <p:spPr>
          <a:prstGeom prst="rect">
            <a:avLst/>
          </a:prstGeom>
          <a:noFill/>
          <a:ln>
            <a:noFill/>
          </a:ln>
        </p:spPr>
        <p:txBody>
          <a:bodyPr spcFirstLastPara="1" wrap="square" lIns="0" tIns="45700" rIns="0" bIns="45700" anchor="t" anchorCtr="0">
            <a:normAutofit/>
          </a:bodyPr>
          <a:lstStyle/>
          <a:p>
            <a:pPr marL="548640" lvl="0" indent="-457200" algn="l" rtl="0">
              <a:lnSpc>
                <a:spcPct val="90000"/>
              </a:lnSpc>
              <a:spcBef>
                <a:spcPts val="0"/>
              </a:spcBef>
              <a:spcAft>
                <a:spcPts val="0"/>
              </a:spcAft>
              <a:buSzPts val="2000"/>
              <a:buFont typeface="+mj-lt"/>
              <a:buAutoNum type="arabicPeriod"/>
            </a:pPr>
            <a:r>
              <a:rPr lang="en-US" b="1" dirty="0">
                <a:latin typeface="Times New Roman" panose="02020603050405020304" pitchFamily="18" charset="0"/>
                <a:cs typeface="Times New Roman" panose="02020603050405020304" pitchFamily="18" charset="0"/>
              </a:rPr>
              <a:t>Introduction</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Document Structure</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Attributes</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List</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Selectors</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Box Model</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Typography</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Colors and Backgrounds</a:t>
            </a:r>
          </a:p>
          <a:p>
            <a:pPr marL="548640" lvl="0" indent="-457200">
              <a:spcBef>
                <a:spcPts val="0"/>
              </a:spcBef>
              <a:buSzPts val="2000"/>
              <a:buFont typeface="+mj-lt"/>
              <a:buAutoNum type="arabicPeriod"/>
            </a:pPr>
            <a:r>
              <a:rPr lang="en-US" b="1" dirty="0">
                <a:latin typeface="Times New Roman" panose="02020603050405020304" pitchFamily="18" charset="0"/>
                <a:cs typeface="Times New Roman" panose="02020603050405020304" pitchFamily="18" charset="0"/>
              </a:rPr>
              <a:t>Layout</a:t>
            </a:r>
          </a:p>
          <a:p>
            <a:pPr marL="548640" lvl="0" indent="-457200">
              <a:spcBef>
                <a:spcPts val="0"/>
              </a:spcBef>
              <a:buSzPts val="2000"/>
              <a:buFont typeface="+mj-lt"/>
              <a:buAutoNum type="arabicPeriod"/>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569516" y="203583"/>
            <a:ext cx="10653578" cy="1132258"/>
          </a:xfrm>
          <a:prstGeom prst="rect">
            <a:avLst/>
          </a:prstGeom>
          <a:noFill/>
          <a:ln>
            <a:noFill/>
          </a:ln>
        </p:spPr>
        <p:txBody>
          <a:bodyPr spcFirstLastPara="1" wrap="square" lIns="91425" tIns="45700" rIns="91425" bIns="45700" anchor="b" anchorCtr="0">
            <a:normAutofit/>
          </a:bodyPr>
          <a:lstStyle/>
          <a:p>
            <a:pPr lvl="0"/>
            <a:r>
              <a:rPr lang="en-US" sz="4800" b="1" dirty="0">
                <a:solidFill>
                  <a:srgbClr val="00B0F0"/>
                </a:solidFill>
              </a:rPr>
              <a:t>Description  </a:t>
            </a:r>
            <a:r>
              <a:rPr lang="en-US" b="1" dirty="0"/>
              <a:t> </a:t>
            </a:r>
            <a:endParaRPr dirty="0"/>
          </a:p>
        </p:txBody>
      </p:sp>
      <p:sp>
        <p:nvSpPr>
          <p:cNvPr id="129" name="Google Shape;129;p5"/>
          <p:cNvSpPr txBox="1">
            <a:spLocks noGrp="1"/>
          </p:cNvSpPr>
          <p:nvPr>
            <p:ph idx="1"/>
          </p:nvPr>
        </p:nvSpPr>
        <p:spPr>
          <a:prstGeom prst="rect">
            <a:avLst/>
          </a:prstGeom>
          <a:noFill/>
          <a:ln>
            <a:noFill/>
          </a:ln>
        </p:spPr>
        <p:txBody>
          <a:bodyPr spcFirstLastPara="1" wrap="square" lIns="0" tIns="45700" rIns="0" bIns="45700" anchor="t" anchorCtr="0">
            <a:normAutofit/>
          </a:bodyPr>
          <a:lstStyle/>
          <a:p>
            <a:pPr marL="91440" lvl="0" indent="0">
              <a:spcBef>
                <a:spcPts val="0"/>
              </a:spcBef>
              <a:buSzPts val="2000"/>
              <a:buNone/>
            </a:pPr>
            <a:r>
              <a:rPr lang="en-US" b="1" dirty="0"/>
              <a:t>Week 1</a:t>
            </a:r>
            <a:endParaRPr dirty="0"/>
          </a:p>
        </p:txBody>
      </p:sp>
      <p:graphicFrame>
        <p:nvGraphicFramePr>
          <p:cNvPr id="5" name="Diagram 4"/>
          <p:cNvGraphicFramePr/>
          <p:nvPr>
            <p:extLst>
              <p:ext uri="{D42A27DB-BD31-4B8C-83A1-F6EECF244321}">
                <p14:modId xmlns:p14="http://schemas.microsoft.com/office/powerpoint/2010/main" val="1137820432"/>
              </p:ext>
            </p:extLst>
          </p:nvPr>
        </p:nvGraphicFramePr>
        <p:xfrm>
          <a:off x="223520" y="1910080"/>
          <a:ext cx="11002865" cy="416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781</TotalTime>
  <Words>712</Words>
  <Application>Microsoft Office PowerPoint</Application>
  <PresentationFormat>Widescreen</PresentationFormat>
  <Paragraphs>124</Paragraphs>
  <Slides>18</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Arial</vt:lpstr>
      <vt:lpstr>Wingdings 3</vt:lpstr>
      <vt:lpstr>Noto Sans Symbols</vt:lpstr>
      <vt:lpstr>Neue Haas Grotesk Text Pro</vt:lpstr>
      <vt:lpstr>Calibri</vt:lpstr>
      <vt:lpstr>Century Gothic</vt:lpstr>
      <vt:lpstr>Montserrat</vt:lpstr>
      <vt:lpstr>Times New Roman</vt:lpstr>
      <vt:lpstr>Courier New</vt:lpstr>
      <vt:lpstr>Office Theme</vt:lpstr>
      <vt:lpstr>Ion</vt:lpstr>
      <vt:lpstr>POORNIMA COLLEGE OF ENGINEERING DEPARTMENT OF INFORMATION TECHNOLOGY </vt:lpstr>
      <vt:lpstr>Content</vt:lpstr>
      <vt:lpstr>Introduction to Company</vt:lpstr>
      <vt:lpstr>Introduction to Company</vt:lpstr>
      <vt:lpstr>Prerequisites of the Training</vt:lpstr>
      <vt:lpstr>Training Description</vt:lpstr>
      <vt:lpstr>IDE Used</vt:lpstr>
      <vt:lpstr>Topics</vt:lpstr>
      <vt:lpstr>Description   </vt:lpstr>
      <vt:lpstr>Description   </vt:lpstr>
      <vt:lpstr>Project Description  </vt:lpstr>
      <vt:lpstr>Source Code</vt:lpstr>
      <vt:lpstr>Source Code</vt:lpstr>
      <vt:lpstr>Snapshot of Project</vt:lpstr>
      <vt:lpstr>Snapshot of Project</vt:lpstr>
      <vt:lpstr>Conclusion and Future Scope   </vt:lpstr>
      <vt:lpstr>         Certificate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Manish Choubisa</dc:creator>
  <cp:lastModifiedBy>joyesh santra</cp:lastModifiedBy>
  <cp:revision>121</cp:revision>
  <dcterms:created xsi:type="dcterms:W3CDTF">2021-09-23T11:06:54Z</dcterms:created>
  <dcterms:modified xsi:type="dcterms:W3CDTF">2024-09-01T15:21:08Z</dcterms:modified>
</cp:coreProperties>
</file>